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0" r:id="rId17"/>
    <p:sldId id="271" r:id="rId18"/>
    <p:sldId id="272" r:id="rId19"/>
    <p:sldId id="274" r:id="rId20"/>
    <p:sldId id="273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094" y="-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052960"/>
            <a:ext cx="6696744" cy="1828800"/>
          </a:xfrm>
        </p:spPr>
        <p:txBody>
          <a:bodyPr/>
          <a:lstStyle/>
          <a:p>
            <a:pPr algn="ctr"/>
            <a:r>
              <a:rPr lang="ru-RU" dirty="0" smtClean="0"/>
              <a:t>МКОУ ДОД </a:t>
            </a:r>
            <a:br>
              <a:rPr lang="ru-RU" dirty="0" smtClean="0"/>
            </a:br>
            <a:r>
              <a:rPr lang="ru-RU" dirty="0" smtClean="0"/>
              <a:t>«Дом детского творчества»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2362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00808"/>
            <a:ext cx="5127105" cy="4407408"/>
          </a:xfrm>
        </p:spPr>
        <p:txBody>
          <a:bodyPr/>
          <a:lstStyle/>
          <a:p>
            <a:r>
              <a:rPr lang="ru-RU" sz="2400" b="1" dirty="0"/>
              <a:t>Педагог дополнительного образования </a:t>
            </a:r>
            <a:r>
              <a:rPr lang="ru-RU" sz="2400" b="1" i="1" dirty="0" err="1" smtClean="0"/>
              <a:t>Груднова</a:t>
            </a:r>
            <a:r>
              <a:rPr lang="ru-RU" sz="2400" b="1" i="1" dirty="0" smtClean="0"/>
              <a:t> Татьяна Николаевна. </a:t>
            </a:r>
            <a:endParaRPr lang="ru-RU" sz="2400" b="1" i="1" dirty="0"/>
          </a:p>
          <a:p>
            <a:pPr>
              <a:buFont typeface="Wingdings" pitchFamily="2" charset="2"/>
              <a:buChar char="ü"/>
            </a:pPr>
            <a:r>
              <a:rPr lang="ru-RU" sz="2400" dirty="0"/>
              <a:t>В региональных конкурсах и выставках приняли участие </a:t>
            </a:r>
            <a:r>
              <a:rPr lang="ru-RU" sz="2400" dirty="0" smtClean="0"/>
              <a:t>обучающихся</a:t>
            </a:r>
            <a:r>
              <a:rPr lang="ru-RU" sz="2400" dirty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/>
              <a:t>В районных </a:t>
            </a:r>
            <a:r>
              <a:rPr lang="ru-RU" sz="2400" dirty="0" smtClean="0"/>
              <a:t>- </a:t>
            </a:r>
            <a:r>
              <a:rPr lang="ru-RU" sz="2400" dirty="0"/>
              <a:t>обучающихся;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/>
              <a:t>В ДДТ проведено </a:t>
            </a:r>
            <a:r>
              <a:rPr lang="ru-RU" sz="2400" dirty="0" smtClean="0"/>
              <a:t>конкурсов </a:t>
            </a:r>
            <a:r>
              <a:rPr lang="ru-RU" sz="2400" dirty="0"/>
              <a:t>и выставок (участие приняли </a:t>
            </a:r>
            <a:r>
              <a:rPr lang="ru-RU" sz="2400" dirty="0" smtClean="0"/>
              <a:t>обучающихся</a:t>
            </a:r>
            <a:r>
              <a:rPr lang="ru-RU" sz="2400" dirty="0"/>
              <a:t>).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Объединение </a:t>
            </a:r>
            <a:r>
              <a:rPr lang="ru-RU" dirty="0" smtClean="0"/>
              <a:t>«Фортепиано»</a:t>
            </a:r>
            <a:endParaRPr lang="ru-RU" dirty="0"/>
          </a:p>
        </p:txBody>
      </p:sp>
      <p:pic>
        <p:nvPicPr>
          <p:cNvPr id="5122" name="Picture 2" descr="C:\Users\User\Desktop\фото\т.н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784"/>
            <a:ext cx="3834426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803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:\Груднова для презентации\IMG_05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3429000"/>
            <a:ext cx="4140460" cy="2872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Груднова для презентации\IMG_05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1407"/>
            <a:ext cx="4466388" cy="3049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Груднова для презентации\IMG_05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4466388" cy="2872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:\Груднова для презентации\P10101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82" y="412056"/>
            <a:ext cx="4118602" cy="3088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272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999" y="1719071"/>
            <a:ext cx="4263009" cy="4407408"/>
          </a:xfrm>
        </p:spPr>
        <p:txBody>
          <a:bodyPr>
            <a:normAutofit/>
          </a:bodyPr>
          <a:lstStyle/>
          <a:p>
            <a:r>
              <a:rPr lang="ru-RU" sz="2800" b="1" dirty="0"/>
              <a:t>Педагог дополнительного образования </a:t>
            </a:r>
            <a:r>
              <a:rPr lang="ru-RU" sz="2800" b="1" i="1" dirty="0" smtClean="0"/>
              <a:t>Лакеев Юрий Михайлович.</a:t>
            </a:r>
            <a:endParaRPr lang="ru-RU" sz="2800" b="1" i="1" dirty="0"/>
          </a:p>
          <a:p>
            <a:pPr>
              <a:buFont typeface="Wingdings" pitchFamily="2" charset="2"/>
              <a:buChar char="ü"/>
            </a:pPr>
            <a:r>
              <a:rPr lang="ru-RU" sz="2800" dirty="0" smtClean="0"/>
              <a:t>В </a:t>
            </a:r>
            <a:r>
              <a:rPr lang="ru-RU" sz="2800" dirty="0"/>
              <a:t>районных </a:t>
            </a:r>
            <a:r>
              <a:rPr lang="ru-RU" sz="2800" dirty="0" smtClean="0"/>
              <a:t>– 1 обучающийся.</a:t>
            </a:r>
            <a:endParaRPr lang="ru-RU" sz="2800" dirty="0"/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Объединение </a:t>
            </a:r>
            <a:r>
              <a:rPr lang="ru-RU" dirty="0" smtClean="0"/>
              <a:t>«Подвижные игры»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2" r="40159"/>
          <a:stretch/>
        </p:blipFill>
        <p:spPr>
          <a:xfrm>
            <a:off x="5292080" y="1224473"/>
            <a:ext cx="3267474" cy="5424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1892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:\Груднова для презентации\IMG_04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536504" cy="3173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\i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536504" cy="3171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фото\ю.м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6" r="6739"/>
          <a:stretch/>
        </p:blipFill>
        <p:spPr bwMode="auto">
          <a:xfrm>
            <a:off x="4932040" y="3568254"/>
            <a:ext cx="3829958" cy="3173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:\Груднова для презентации\IMG_378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4" r="15841" b="8659"/>
          <a:stretch/>
        </p:blipFill>
        <p:spPr bwMode="auto">
          <a:xfrm>
            <a:off x="5220072" y="225999"/>
            <a:ext cx="3181886" cy="3207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98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999" y="1719071"/>
            <a:ext cx="5343129" cy="4407408"/>
          </a:xfrm>
        </p:spPr>
        <p:txBody>
          <a:bodyPr/>
          <a:lstStyle/>
          <a:p>
            <a:r>
              <a:rPr lang="ru-RU" sz="2400" b="1" dirty="0"/>
              <a:t>Педагог дополнительного образования </a:t>
            </a:r>
            <a:r>
              <a:rPr lang="ru-RU" sz="2400" b="1" i="1" dirty="0" smtClean="0"/>
              <a:t>Груднов Александр Сергеевич. </a:t>
            </a:r>
            <a:endParaRPr lang="ru-RU" sz="2400" b="1" i="1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Объединение </a:t>
            </a:r>
            <a:r>
              <a:rPr lang="ru-RU" sz="3600" dirty="0" smtClean="0"/>
              <a:t>«Фото»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40768"/>
            <a:ext cx="2366210" cy="5321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42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:\Груднова для презентации\P1010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403" y="183878"/>
            <a:ext cx="3311371" cy="3317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Груднова для презентации\IMG_5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88" y="3654406"/>
            <a:ext cx="3923928" cy="2942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:\Груднова для презентации\IMG_50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80"/>
          <a:stretch/>
        </p:blipFill>
        <p:spPr bwMode="auto">
          <a:xfrm>
            <a:off x="720080" y="183878"/>
            <a:ext cx="3923928" cy="3317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:\Новая папка\IMG_277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2"/>
          <a:stretch/>
        </p:blipFill>
        <p:spPr bwMode="auto">
          <a:xfrm>
            <a:off x="4860032" y="3654406"/>
            <a:ext cx="3253742" cy="2880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617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999" y="1719071"/>
            <a:ext cx="4551041" cy="4407408"/>
          </a:xfrm>
        </p:spPr>
        <p:txBody>
          <a:bodyPr>
            <a:normAutofit/>
          </a:bodyPr>
          <a:lstStyle/>
          <a:p>
            <a:r>
              <a:rPr lang="ru-RU" sz="2400" b="1" dirty="0"/>
              <a:t>Педагог дополнительного образования </a:t>
            </a:r>
            <a:r>
              <a:rPr lang="ru-RU" sz="2400" b="1" i="1" dirty="0" smtClean="0"/>
              <a:t>Колобаева Анна Ивановна. </a:t>
            </a:r>
            <a:endParaRPr lang="ru-RU" sz="2400" b="1" i="1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Объединение </a:t>
            </a:r>
            <a:r>
              <a:rPr lang="ru-RU" dirty="0" smtClean="0"/>
              <a:t>«Забава»</a:t>
            </a:r>
            <a:endParaRPr lang="ru-RU" dirty="0"/>
          </a:p>
        </p:txBody>
      </p:sp>
      <p:pic>
        <p:nvPicPr>
          <p:cNvPr id="2050" name="Picture 2" descr="C:\Users\User\Desktop\забава\image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2816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412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2448272" cy="3264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651" y="3645024"/>
            <a:ext cx="4863829" cy="2735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51"/>
          <a:stretch/>
        </p:blipFill>
        <p:spPr bwMode="auto">
          <a:xfrm>
            <a:off x="4076886" y="228125"/>
            <a:ext cx="4815594" cy="3501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56" y="3645024"/>
            <a:ext cx="3647872" cy="2735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213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60" y="1729152"/>
            <a:ext cx="4551040" cy="4407408"/>
          </a:xfrm>
        </p:spPr>
        <p:txBody>
          <a:bodyPr>
            <a:noAutofit/>
          </a:bodyPr>
          <a:lstStyle/>
          <a:p>
            <a:r>
              <a:rPr lang="ru-RU" sz="2400" b="1" dirty="0"/>
              <a:t>Педагог дополнительного образования </a:t>
            </a:r>
            <a:r>
              <a:rPr lang="ru-RU" sz="2400" b="1" i="1" dirty="0" err="1" smtClean="0"/>
              <a:t>Шуршаков</a:t>
            </a:r>
            <a:r>
              <a:rPr lang="ru-RU" sz="2400" b="1" i="1" dirty="0" smtClean="0"/>
              <a:t> Иван Алексеевич</a:t>
            </a:r>
            <a:r>
              <a:rPr lang="ru-RU" sz="2400" b="1" i="1" dirty="0" smtClean="0"/>
              <a:t>.</a:t>
            </a:r>
            <a:endParaRPr lang="ru-RU" sz="2400" b="1" i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Объединение </a:t>
            </a:r>
            <a:r>
              <a:rPr lang="ru-RU" dirty="0" smtClean="0"/>
              <a:t>«Русская гармонь»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1" r="18573"/>
          <a:stretch/>
        </p:blipFill>
        <p:spPr bwMode="auto">
          <a:xfrm>
            <a:off x="4399551" y="1988840"/>
            <a:ext cx="4483191" cy="3744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963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692697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83231"/>
            <a:ext cx="4824536" cy="2970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7" y="764704"/>
            <a:ext cx="4781667" cy="2689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54392"/>
            <a:ext cx="3783373" cy="2979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0724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999" y="1719071"/>
            <a:ext cx="5127105" cy="4407408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dirty="0"/>
              <a:t>П</a:t>
            </a:r>
            <a:r>
              <a:rPr lang="ru-RU" sz="2800" b="1" dirty="0" smtClean="0"/>
              <a:t>едагог дополнительного образования  </a:t>
            </a:r>
            <a:r>
              <a:rPr lang="ru-RU" sz="2800" b="1" i="1" dirty="0" err="1" smtClean="0"/>
              <a:t>Ланчева</a:t>
            </a:r>
            <a:r>
              <a:rPr lang="ru-RU" sz="2800" b="1" i="1" dirty="0" smtClean="0"/>
              <a:t> Эмма Игоревна. 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В региональных конкурсах и выставках приняли </a:t>
            </a:r>
            <a:r>
              <a:rPr lang="ru-RU" sz="2800" dirty="0" smtClean="0"/>
              <a:t>участие 16 обучающихся;</a:t>
            </a:r>
            <a:endParaRPr lang="ru-RU" sz="2800" dirty="0"/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В районных </a:t>
            </a:r>
            <a:r>
              <a:rPr lang="ru-RU" sz="2800" dirty="0" smtClean="0"/>
              <a:t>-20 обучающихся;</a:t>
            </a:r>
            <a:endParaRPr lang="ru-RU" sz="2800" dirty="0"/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В ДДТ проведено </a:t>
            </a:r>
            <a:r>
              <a:rPr lang="ru-RU" sz="2800" dirty="0" smtClean="0"/>
              <a:t>17 </a:t>
            </a:r>
            <a:r>
              <a:rPr lang="ru-RU" sz="2800" dirty="0"/>
              <a:t>конкурсов и выставок (участие приняли </a:t>
            </a:r>
            <a:r>
              <a:rPr lang="ru-RU" sz="2800" dirty="0" smtClean="0"/>
              <a:t>75 </a:t>
            </a:r>
            <a:r>
              <a:rPr lang="ru-RU" sz="2800" dirty="0"/>
              <a:t>обучающихся).</a:t>
            </a:r>
          </a:p>
          <a:p>
            <a:pPr marL="45720" indent="0">
              <a:buNone/>
            </a:pP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Объединение «ИЗО»</a:t>
            </a:r>
            <a:endParaRPr lang="ru-RU" sz="4000" dirty="0"/>
          </a:p>
        </p:txBody>
      </p:sp>
      <p:pic>
        <p:nvPicPr>
          <p:cNvPr id="4" name="Picture 4" descr="https://i.mycdn.me/i?r=AyH4iRPQ2q0otWIFepML2LxRHmUKTH7DpOH2yZYGkHN3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3780420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517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Участие в районных мероприятиях</a:t>
            </a:r>
            <a:endParaRPr lang="ru-RU" dirty="0"/>
          </a:p>
        </p:txBody>
      </p:sp>
      <p:pic>
        <p:nvPicPr>
          <p:cNvPr id="8196" name="Picture 4" descr="H:\фото\i (4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2"/>
          <a:stretch/>
        </p:blipFill>
        <p:spPr bwMode="auto">
          <a:xfrm>
            <a:off x="4409176" y="2348880"/>
            <a:ext cx="4536504" cy="2783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:\фото\i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11" y="2348880"/>
            <a:ext cx="4214158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715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H:\фото для выступления\IMG_45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44824"/>
            <a:ext cx="4320479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533" y="1808786"/>
            <a:ext cx="4349716" cy="3261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456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i.mycdn.me/i?r=AyH4iRPQ2q0otWIFepML2LxR2LIDgL7mWnJJsoxmf12_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2123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mycdn.me/i?r=AyH4iRPQ2q0otWIFepML2LxR7mjW2CWr8k-pX319hezuQ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2123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mycdn.me/i?r=AyH4iRPQ2q0otWIFepML2LxRaLx3DHxHgLvueVYxJAjXg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2636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i.mycdn.me/i?r=AyH4iRPQ2q0otWIFepML2LxRUEHubpy4wpTxZ6KDmw2b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52636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0589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999" y="1719070"/>
            <a:ext cx="5415137" cy="4662257"/>
          </a:xfrm>
        </p:spPr>
        <p:txBody>
          <a:bodyPr>
            <a:normAutofit fontScale="92500"/>
          </a:bodyPr>
          <a:lstStyle/>
          <a:p>
            <a:r>
              <a:rPr lang="ru-RU" sz="2800" b="1" dirty="0"/>
              <a:t>Педагог дополнительного образования </a:t>
            </a:r>
            <a:r>
              <a:rPr lang="ru-RU" sz="2800" b="1" i="1" dirty="0" err="1" smtClean="0"/>
              <a:t>Оводкова</a:t>
            </a:r>
            <a:r>
              <a:rPr lang="ru-RU" sz="2800" b="1" i="1" dirty="0" smtClean="0"/>
              <a:t> Ирина Владимировна.</a:t>
            </a:r>
            <a:endParaRPr lang="ru-RU" sz="2800" b="1" i="1" dirty="0"/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В региональных конкурсах и выставках приняли участие 5</a:t>
            </a:r>
            <a:r>
              <a:rPr lang="ru-RU" sz="2800" dirty="0" smtClean="0"/>
              <a:t> </a:t>
            </a:r>
            <a:r>
              <a:rPr lang="ru-RU" sz="2800" dirty="0"/>
              <a:t>обучающихся;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В районных </a:t>
            </a:r>
            <a:r>
              <a:rPr lang="ru-RU" sz="2800" dirty="0" smtClean="0"/>
              <a:t>- 8 </a:t>
            </a:r>
            <a:r>
              <a:rPr lang="ru-RU" sz="2800" dirty="0"/>
              <a:t>обучающихся;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В ДДТ проведено 8</a:t>
            </a:r>
            <a:r>
              <a:rPr lang="ru-RU" sz="2800" dirty="0" smtClean="0"/>
              <a:t> </a:t>
            </a:r>
            <a:r>
              <a:rPr lang="ru-RU" sz="2800" dirty="0"/>
              <a:t>конкурсов и выставок (участие приняли </a:t>
            </a:r>
            <a:r>
              <a:rPr lang="ru-RU" sz="2800" dirty="0" smtClean="0"/>
              <a:t>62 </a:t>
            </a:r>
            <a:r>
              <a:rPr lang="ru-RU" sz="2800" dirty="0"/>
              <a:t>обучающихся).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912913"/>
          </a:xfrm>
        </p:spPr>
        <p:txBody>
          <a:bodyPr>
            <a:noAutofit/>
          </a:bodyPr>
          <a:lstStyle/>
          <a:p>
            <a:r>
              <a:rPr lang="ru-RU" sz="4000" dirty="0"/>
              <a:t>Объединение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«Мягкая игрушка»</a:t>
            </a:r>
            <a:endParaRPr lang="ru-RU" sz="4000" dirty="0"/>
          </a:p>
        </p:txBody>
      </p:sp>
      <p:pic>
        <p:nvPicPr>
          <p:cNvPr id="15362" name="Picture 2" descr="https://i.mycdn.me/i?r=AyH4iRPQ2q0otWIFepML2LxRoxgzrivuD8T0rv6XOfsjfg"/>
          <p:cNvPicPr>
            <a:picLocks noChangeAspect="1" noChangeArrowheads="1"/>
          </p:cNvPicPr>
          <p:nvPr/>
        </p:nvPicPr>
        <p:blipFill>
          <a:blip r:embed="rId2" cstate="print"/>
          <a:srcRect l="43615" t="17806"/>
          <a:stretch>
            <a:fillRect/>
          </a:stretch>
        </p:blipFill>
        <p:spPr bwMode="auto">
          <a:xfrm>
            <a:off x="6012160" y="1422996"/>
            <a:ext cx="2736304" cy="531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9970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User\Desktop\фото\i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356485" cy="2904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4176464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176464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87" y="3212976"/>
            <a:ext cx="4409413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030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999" y="1719071"/>
            <a:ext cx="5487145" cy="4407408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dirty="0"/>
              <a:t>Педагог дополнительного образования </a:t>
            </a:r>
            <a:r>
              <a:rPr lang="ru-RU" sz="2800" b="1" i="1" dirty="0" smtClean="0"/>
              <a:t>Акимова Ирина Николаевна.</a:t>
            </a:r>
            <a:endParaRPr lang="ru-RU" sz="2800" b="1" i="1" dirty="0"/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В региональных конкурсах и выставках приняли участие 8</a:t>
            </a:r>
            <a:r>
              <a:rPr lang="ru-RU" sz="2800" dirty="0" smtClean="0"/>
              <a:t> </a:t>
            </a:r>
            <a:r>
              <a:rPr lang="ru-RU" sz="2800" dirty="0"/>
              <a:t>обучающихся;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В районных </a:t>
            </a:r>
            <a:r>
              <a:rPr lang="ru-RU" sz="2800" dirty="0" smtClean="0"/>
              <a:t>– 12 обучающихся</a:t>
            </a:r>
            <a:r>
              <a:rPr lang="ru-RU" sz="2800" dirty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В ДДТ проведено </a:t>
            </a:r>
            <a:r>
              <a:rPr lang="ru-RU" sz="2800" dirty="0" smtClean="0"/>
              <a:t> 10 конкурсов </a:t>
            </a:r>
            <a:r>
              <a:rPr lang="ru-RU" sz="2800" dirty="0"/>
              <a:t>и выставок (участие приняли </a:t>
            </a:r>
            <a:r>
              <a:rPr lang="ru-RU" sz="2800" dirty="0" smtClean="0"/>
              <a:t>60 обучающихся).</a:t>
            </a:r>
            <a:endParaRPr lang="ru-RU" sz="28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Объединение </a:t>
            </a:r>
            <a:r>
              <a:rPr lang="ru-RU" dirty="0" smtClean="0"/>
              <a:t>«3</a:t>
            </a:r>
            <a:r>
              <a:rPr lang="en-US" dirty="0" smtClean="0"/>
              <a:t>D</a:t>
            </a:r>
            <a:r>
              <a:rPr lang="ru-RU" dirty="0" smtClean="0"/>
              <a:t> моделирование»</a:t>
            </a:r>
            <a:endParaRPr lang="ru-RU" dirty="0"/>
          </a:p>
        </p:txBody>
      </p:sp>
      <p:pic>
        <p:nvPicPr>
          <p:cNvPr id="13314" name="Picture 2" descr="https://i.mycdn.me/i?r=AyH4iRPQ2q0otWIFepML2LxRIq1Wlpb3XJOI5mOWNoQfmw"/>
          <p:cNvPicPr>
            <a:picLocks noChangeAspect="1" noChangeArrowheads="1"/>
          </p:cNvPicPr>
          <p:nvPr/>
        </p:nvPicPr>
        <p:blipFill>
          <a:blip r:embed="rId2" cstate="print"/>
          <a:srcRect l="8514" r="59971"/>
          <a:stretch>
            <a:fillRect/>
          </a:stretch>
        </p:blipFill>
        <p:spPr bwMode="auto">
          <a:xfrm>
            <a:off x="6228184" y="1185674"/>
            <a:ext cx="2592288" cy="5483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4549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User\Desktop\фото\i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6992"/>
            <a:ext cx="4176464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\и.н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404664"/>
            <a:ext cx="4428492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099520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265" y="3356992"/>
            <a:ext cx="4395767" cy="3369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6779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999" y="1719070"/>
            <a:ext cx="5343129" cy="4734265"/>
          </a:xfrm>
        </p:spPr>
        <p:txBody>
          <a:bodyPr>
            <a:normAutofit fontScale="92500"/>
          </a:bodyPr>
          <a:lstStyle/>
          <a:p>
            <a:r>
              <a:rPr lang="ru-RU" sz="2800" b="1" dirty="0"/>
              <a:t>Педагог дополнительного образования </a:t>
            </a:r>
            <a:r>
              <a:rPr lang="ru-RU" sz="2800" b="1" i="1" dirty="0" smtClean="0"/>
              <a:t>Картавая Галина Васильевна.</a:t>
            </a:r>
            <a:endParaRPr lang="ru-RU" sz="2800" b="1" i="1" dirty="0"/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В региональных конкурсах и выставках приняли участие </a:t>
            </a:r>
            <a:r>
              <a:rPr lang="ru-RU" sz="2800" dirty="0" smtClean="0"/>
              <a:t>2 </a:t>
            </a:r>
            <a:r>
              <a:rPr lang="ru-RU" sz="2800" dirty="0"/>
              <a:t>обучающихся;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В районных </a:t>
            </a:r>
            <a:r>
              <a:rPr lang="ru-RU" sz="2800" dirty="0" smtClean="0"/>
              <a:t>-</a:t>
            </a:r>
            <a:r>
              <a:rPr lang="ru-RU" sz="2800" dirty="0" smtClean="0"/>
              <a:t>32</a:t>
            </a:r>
            <a:r>
              <a:rPr lang="ru-RU" sz="2800" dirty="0" smtClean="0"/>
              <a:t> </a:t>
            </a:r>
            <a:r>
              <a:rPr lang="ru-RU" sz="2800" dirty="0"/>
              <a:t>обучающихся;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В ДДТ проведено </a:t>
            </a:r>
            <a:r>
              <a:rPr lang="ru-RU" sz="2800" dirty="0" smtClean="0"/>
              <a:t>6 </a:t>
            </a:r>
            <a:r>
              <a:rPr lang="ru-RU" sz="2800" dirty="0"/>
              <a:t>конкурсов и выставок (участие </a:t>
            </a:r>
            <a:r>
              <a:rPr lang="ru-RU" sz="2800" dirty="0" smtClean="0"/>
              <a:t>приняли </a:t>
            </a:r>
            <a:r>
              <a:rPr lang="ru-RU" sz="2800" dirty="0" smtClean="0"/>
              <a:t>84</a:t>
            </a:r>
            <a:r>
              <a:rPr lang="ru-RU" sz="2800" dirty="0" smtClean="0"/>
              <a:t> </a:t>
            </a:r>
            <a:r>
              <a:rPr lang="ru-RU" sz="2800" dirty="0" smtClean="0"/>
              <a:t>обучающихся</a:t>
            </a:r>
            <a:r>
              <a:rPr lang="ru-RU" sz="2800" dirty="0"/>
              <a:t>).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Объединение </a:t>
            </a:r>
            <a:r>
              <a:rPr lang="ru-RU" dirty="0" smtClean="0"/>
              <a:t>«Чудесные поделки»</a:t>
            </a:r>
            <a:endParaRPr lang="ru-RU" dirty="0"/>
          </a:p>
        </p:txBody>
      </p:sp>
      <p:pic>
        <p:nvPicPr>
          <p:cNvPr id="11266" name="Picture 2" descr="https://i.mycdn.me/i?r=AyH4iRPQ2q0otWIFepML2LxROeJRzUQFBgliPRo8BdZmkw"/>
          <p:cNvPicPr>
            <a:picLocks noChangeAspect="1" noChangeArrowheads="1"/>
          </p:cNvPicPr>
          <p:nvPr/>
        </p:nvPicPr>
        <p:blipFill>
          <a:blip r:embed="rId2" cstate="print"/>
          <a:srcRect l="47273" t="20455"/>
          <a:stretch>
            <a:fillRect/>
          </a:stretch>
        </p:blipFill>
        <p:spPr bwMode="auto">
          <a:xfrm>
            <a:off x="5868144" y="1268759"/>
            <a:ext cx="2736304" cy="550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5248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 descr="C:\Users\User\Desktop\фото\г.в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4" y="3589373"/>
            <a:ext cx="4683356" cy="3122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2778"/>
            <a:ext cx="2520280" cy="3360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1" name="Picture 1" descr="F:\фото для выступления\IMG_13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589373"/>
            <a:ext cx="4072618" cy="3054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F:\фото для выступления\DSC_14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987" y="116632"/>
            <a:ext cx="3984781" cy="354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05447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362</TotalTime>
  <Words>255</Words>
  <Application>Microsoft Office PowerPoint</Application>
  <PresentationFormat>Экран (4:3)</PresentationFormat>
  <Paragraphs>37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Сетка</vt:lpstr>
      <vt:lpstr>МКОУ ДОД  «Дом детского творчества»</vt:lpstr>
      <vt:lpstr>Объединение «ИЗО»</vt:lpstr>
      <vt:lpstr>Презентация PowerPoint</vt:lpstr>
      <vt:lpstr>Объединение  «Мягкая игрушка»</vt:lpstr>
      <vt:lpstr>Презентация PowerPoint</vt:lpstr>
      <vt:lpstr>Объединение «3D моделирование»</vt:lpstr>
      <vt:lpstr>Презентация PowerPoint</vt:lpstr>
      <vt:lpstr>Объединение «Чудесные поделки»</vt:lpstr>
      <vt:lpstr>Презентация PowerPoint</vt:lpstr>
      <vt:lpstr>Объединение «Фортепиано»</vt:lpstr>
      <vt:lpstr>Презентация PowerPoint</vt:lpstr>
      <vt:lpstr>Объединение «Подвижные игры»</vt:lpstr>
      <vt:lpstr>Презентация PowerPoint</vt:lpstr>
      <vt:lpstr>Объединение «Фото»</vt:lpstr>
      <vt:lpstr>Презентация PowerPoint</vt:lpstr>
      <vt:lpstr>Объединение «Забава»</vt:lpstr>
      <vt:lpstr>Презентация PowerPoint</vt:lpstr>
      <vt:lpstr>Объединение «Русская гармонь»</vt:lpstr>
      <vt:lpstr>Презентация PowerPoint</vt:lpstr>
      <vt:lpstr>Участие в районных мероприятиях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МКОУ ДОД «Дом детского творчества»</dc:title>
  <dc:creator>PC1</dc:creator>
  <cp:lastModifiedBy>User</cp:lastModifiedBy>
  <cp:revision>28</cp:revision>
  <dcterms:created xsi:type="dcterms:W3CDTF">2021-08-24T06:19:50Z</dcterms:created>
  <dcterms:modified xsi:type="dcterms:W3CDTF">2021-08-25T09:23:44Z</dcterms:modified>
</cp:coreProperties>
</file>