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handoutMasterIdLst>
    <p:handoutMasterId r:id="rId23"/>
  </p:handoutMasterIdLst>
  <p:sldIdLst>
    <p:sldId id="256" r:id="rId2"/>
    <p:sldId id="260" r:id="rId3"/>
    <p:sldId id="261" r:id="rId4"/>
    <p:sldId id="270" r:id="rId5"/>
    <p:sldId id="271" r:id="rId6"/>
    <p:sldId id="272" r:id="rId7"/>
    <p:sldId id="273" r:id="rId8"/>
    <p:sldId id="274" r:id="rId9"/>
    <p:sldId id="275" r:id="rId10"/>
    <p:sldId id="285" r:id="rId11"/>
    <p:sldId id="276" r:id="rId12"/>
    <p:sldId id="277" r:id="rId13"/>
    <p:sldId id="278" r:id="rId14"/>
    <p:sldId id="279" r:id="rId15"/>
    <p:sldId id="283" r:id="rId16"/>
    <p:sldId id="286" r:id="rId17"/>
    <p:sldId id="287" r:id="rId18"/>
    <p:sldId id="288" r:id="rId19"/>
    <p:sldId id="289" r:id="rId20"/>
    <p:sldId id="291" r:id="rId21"/>
    <p:sldId id="29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73A8D"/>
    <a:srgbClr val="D6DEEA"/>
    <a:srgbClr val="385592"/>
    <a:srgbClr val="9F9289"/>
    <a:srgbClr val="E2DEDB"/>
    <a:srgbClr val="F1F1F1"/>
    <a:srgbClr val="003374"/>
    <a:srgbClr val="3A5896"/>
    <a:srgbClr val="1D3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-1806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724399" y="5322074"/>
            <a:ext cx="4419601" cy="1092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16291" y="1023124"/>
            <a:ext cx="9144000" cy="1092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463800"/>
            <a:ext cx="9143999" cy="240872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Итоги работы объединений</a:t>
            </a:r>
          </a:p>
          <a:p>
            <a:r>
              <a:rPr lang="ru-RU" sz="40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педагога Акимовой </a:t>
            </a:r>
          </a:p>
          <a:p>
            <a:r>
              <a:rPr lang="ru-RU" sz="40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Ирины Николаевны</a:t>
            </a:r>
          </a:p>
          <a:p>
            <a:r>
              <a:rPr lang="ru-RU" sz="40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2020-2021 учебный год    </a:t>
            </a:r>
            <a:endParaRPr lang="en-US" sz="4000" b="1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6292" y="1085760"/>
            <a:ext cx="9017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казенное образовательное учреждение </a:t>
            </a:r>
            <a:endParaRPr lang="ru-RU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дополнительного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образования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детей</a:t>
            </a:r>
          </a:p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«Дом детского творчества» 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п. Тёплое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149" y="5545008"/>
            <a:ext cx="421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 дополнительного образования: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Акимова Ирина Николаевна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8949" y="228600"/>
            <a:ext cx="4629151" cy="1047221"/>
          </a:xfrm>
          <a:noFill/>
        </p:spPr>
        <p:txBody>
          <a:bodyPr>
            <a:noAutofit/>
          </a:bodyPr>
          <a:lstStyle/>
          <a:p>
            <a:pPr algn="r"/>
            <a:r>
              <a:rPr lang="ru-RU" sz="2400" b="1" dirty="0" smtClean="0"/>
              <a:t>Фотографии с занятий </a:t>
            </a:r>
            <a:endParaRPr lang="ru-RU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671158"/>
            <a:ext cx="3760787" cy="5018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1671158"/>
            <a:ext cx="3779837" cy="5039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03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851" y="254000"/>
            <a:ext cx="6877050" cy="1047221"/>
          </a:xfrm>
          <a:noFill/>
        </p:spPr>
        <p:txBody>
          <a:bodyPr>
            <a:noAutofit/>
          </a:bodyPr>
          <a:lstStyle/>
          <a:p>
            <a:pPr algn="r"/>
            <a:r>
              <a:rPr lang="ru-RU" sz="2400" b="1" dirty="0"/>
              <a:t>Объемное изделие «Эйфелева башня</a:t>
            </a:r>
            <a:r>
              <a:rPr lang="ru-RU" sz="2400" b="1" dirty="0" smtClean="0"/>
              <a:t>» 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574800"/>
            <a:ext cx="3881438" cy="5175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1602316"/>
            <a:ext cx="3803650" cy="5071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94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751" y="215900"/>
            <a:ext cx="6877050" cy="1047221"/>
          </a:xfrm>
          <a:noFill/>
        </p:spPr>
        <p:txBody>
          <a:bodyPr>
            <a:noAutofit/>
          </a:bodyPr>
          <a:lstStyle/>
          <a:p>
            <a:pPr algn="r"/>
            <a:r>
              <a:rPr lang="ru-RU" sz="2400" b="1" dirty="0" smtClean="0"/>
              <a:t>Участие в муниципальном этапа областного конкурса творческих работ «Тульские промыслы"</a:t>
            </a:r>
            <a:endParaRPr lang="ru-RU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381124"/>
            <a:ext cx="4838700" cy="3629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t="8608" r="8180" b="8608"/>
          <a:stretch/>
        </p:blipFill>
        <p:spPr bwMode="auto">
          <a:xfrm>
            <a:off x="6000750" y="2609850"/>
            <a:ext cx="3200400" cy="4305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t="9348" r="8970" b="8499"/>
          <a:stretch/>
        </p:blipFill>
        <p:spPr bwMode="auto">
          <a:xfrm>
            <a:off x="0" y="2762250"/>
            <a:ext cx="3008258" cy="4095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08258" y="6019115"/>
            <a:ext cx="2992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173A8D"/>
                </a:solidFill>
              </a:rPr>
              <a:t>Участники: Мишина </a:t>
            </a:r>
            <a:r>
              <a:rPr lang="ru-RU" dirty="0" err="1" smtClean="0">
                <a:solidFill>
                  <a:srgbClr val="173A8D"/>
                </a:solidFill>
              </a:rPr>
              <a:t>Джастина</a:t>
            </a:r>
            <a:r>
              <a:rPr lang="ru-RU" dirty="0" smtClean="0">
                <a:solidFill>
                  <a:srgbClr val="173A8D"/>
                </a:solidFill>
              </a:rPr>
              <a:t>, </a:t>
            </a:r>
            <a:r>
              <a:rPr lang="ru-RU" dirty="0" err="1" smtClean="0">
                <a:solidFill>
                  <a:srgbClr val="173A8D"/>
                </a:solidFill>
              </a:rPr>
              <a:t>Поняева</a:t>
            </a:r>
            <a:r>
              <a:rPr lang="ru-RU" dirty="0" smtClean="0">
                <a:solidFill>
                  <a:srgbClr val="173A8D"/>
                </a:solidFill>
              </a:rPr>
              <a:t> </a:t>
            </a:r>
            <a:r>
              <a:rPr lang="ru-RU" dirty="0" err="1" smtClean="0">
                <a:solidFill>
                  <a:srgbClr val="173A8D"/>
                </a:solidFill>
              </a:rPr>
              <a:t>Залина</a:t>
            </a:r>
            <a:endParaRPr lang="ru-RU" dirty="0">
              <a:solidFill>
                <a:srgbClr val="173A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4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9151" y="228600"/>
            <a:ext cx="6877050" cy="1047221"/>
          </a:xfrm>
          <a:noFill/>
        </p:spPr>
        <p:txBody>
          <a:bodyPr>
            <a:noAutofit/>
          </a:bodyPr>
          <a:lstStyle/>
          <a:p>
            <a:pPr algn="r"/>
            <a:r>
              <a:rPr lang="ru-RU" sz="2400" b="1" dirty="0"/>
              <a:t>Результаты </a:t>
            </a:r>
            <a:r>
              <a:rPr lang="ru-RU" sz="2400" b="1" dirty="0" smtClean="0"/>
              <a:t>муниципального </a:t>
            </a:r>
            <a:r>
              <a:rPr lang="ru-RU" sz="2400" b="1" dirty="0"/>
              <a:t>этапа областного конкурса творческих работ «Тульские промыслы"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717" y="1371600"/>
            <a:ext cx="311518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2" y="1371601"/>
            <a:ext cx="3115184" cy="428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" y="3897040"/>
            <a:ext cx="2109277" cy="2812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003" y="3897040"/>
            <a:ext cx="2109277" cy="2812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56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5351" y="266700"/>
            <a:ext cx="6877050" cy="1047221"/>
          </a:xfrm>
          <a:noFill/>
        </p:spPr>
        <p:txBody>
          <a:bodyPr>
            <a:noAutofit/>
          </a:bodyPr>
          <a:lstStyle/>
          <a:p>
            <a:pPr algn="r"/>
            <a:r>
              <a:rPr lang="ru-RU" sz="2400" b="1" dirty="0"/>
              <a:t>Объединение "3D моделирование".</a:t>
            </a:r>
            <a:br>
              <a:rPr lang="ru-RU" sz="2400" b="1" dirty="0"/>
            </a:br>
            <a:r>
              <a:rPr lang="ru-RU" sz="2400" b="1" dirty="0"/>
              <a:t>Боровинская Екатерина.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Изготовление </a:t>
            </a:r>
            <a:r>
              <a:rPr lang="ru-RU" sz="2400" b="1" dirty="0"/>
              <a:t>объемной гитары.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1676399"/>
            <a:ext cx="2517775" cy="3357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422400"/>
            <a:ext cx="3911600" cy="5287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1" y="3556000"/>
            <a:ext cx="2365374" cy="3153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0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751" y="279400"/>
            <a:ext cx="6877050" cy="1047221"/>
          </a:xfrm>
          <a:noFill/>
        </p:spPr>
        <p:txBody>
          <a:bodyPr>
            <a:noAutofit/>
          </a:bodyPr>
          <a:lstStyle/>
          <a:p>
            <a:pPr algn="r"/>
            <a:r>
              <a:rPr lang="ru-RU" sz="2400" b="1" dirty="0"/>
              <a:t>В</a:t>
            </a:r>
            <a:r>
              <a:rPr lang="ru-RU" sz="2400" b="1" dirty="0" smtClean="0"/>
              <a:t>ыставка </a:t>
            </a:r>
            <a:r>
              <a:rPr lang="ru-RU" sz="2400" b="1" dirty="0"/>
              <a:t>работ </a:t>
            </a:r>
            <a:r>
              <a:rPr lang="ru-RU" sz="2400" b="1" dirty="0" err="1"/>
              <a:t>Поняевой</a:t>
            </a:r>
            <a:r>
              <a:rPr lang="ru-RU" sz="2400" b="1" dirty="0"/>
              <a:t> </a:t>
            </a:r>
            <a:r>
              <a:rPr lang="ru-RU" sz="2400" b="1" dirty="0" err="1" smtClean="0"/>
              <a:t>Залины</a:t>
            </a:r>
            <a:r>
              <a:rPr lang="ru-RU" sz="2400" b="1" dirty="0" smtClean="0"/>
              <a:t>, на </a:t>
            </a:r>
            <a:r>
              <a:rPr lang="ru-RU" sz="2400" b="1" dirty="0"/>
              <a:t>которой представлены поделки, выполненные 3д ручкой.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549399"/>
            <a:ext cx="6972300" cy="5229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05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851" y="304800"/>
            <a:ext cx="6877050" cy="1047221"/>
          </a:xfrm>
          <a:noFill/>
        </p:spPr>
        <p:txBody>
          <a:bodyPr>
            <a:noAutofit/>
          </a:bodyPr>
          <a:lstStyle/>
          <a:p>
            <a:pPr algn="r"/>
            <a:r>
              <a:rPr lang="ru-RU" sz="2200" b="1" dirty="0"/>
              <a:t>Мишина </a:t>
            </a:r>
            <a:r>
              <a:rPr lang="ru-RU" sz="2200" b="1" dirty="0" err="1"/>
              <a:t>Джастина</a:t>
            </a:r>
            <a:r>
              <a:rPr lang="ru-RU" sz="2200" b="1" dirty="0"/>
              <a:t> и Самохина Снежана, обучающиеся объединения "3D моделирование". Изготовление объемных изделий.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633" y="1816100"/>
            <a:ext cx="5012267" cy="375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" y="1181099"/>
            <a:ext cx="4093634" cy="5458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5689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851" y="241300"/>
            <a:ext cx="6877050" cy="1047221"/>
          </a:xfrm>
          <a:noFill/>
        </p:spPr>
        <p:txBody>
          <a:bodyPr>
            <a:noAutofit/>
          </a:bodyPr>
          <a:lstStyle/>
          <a:p>
            <a:pPr algn="r"/>
            <a:r>
              <a:rPr lang="ru-RU" sz="2400" b="1" dirty="0"/>
              <a:t>Объемные изделия Мишиной </a:t>
            </a:r>
            <a:r>
              <a:rPr lang="ru-RU" sz="2400" b="1" dirty="0" err="1" smtClean="0"/>
              <a:t>Джастины</a:t>
            </a:r>
            <a:endParaRPr lang="ru-RU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638300"/>
            <a:ext cx="3762375" cy="5016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6"/>
          <a:stretch/>
        </p:blipFill>
        <p:spPr bwMode="auto">
          <a:xfrm>
            <a:off x="4474610" y="1752600"/>
            <a:ext cx="4259816" cy="4914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76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051" y="254000"/>
            <a:ext cx="6877050" cy="1047221"/>
          </a:xfrm>
          <a:noFill/>
        </p:spPr>
        <p:txBody>
          <a:bodyPr>
            <a:noAutofit/>
          </a:bodyPr>
          <a:lstStyle/>
          <a:p>
            <a:pPr algn="r"/>
            <a:r>
              <a:rPr lang="ru-RU" sz="2400" b="1" dirty="0"/>
              <a:t>Оглоблина </a:t>
            </a:r>
            <a:r>
              <a:rPr lang="ru-RU" sz="2400" b="1" dirty="0" smtClean="0"/>
              <a:t>Ангелина. Изготовление </a:t>
            </a:r>
            <a:r>
              <a:rPr lang="ru-RU" sz="2400" b="1" dirty="0"/>
              <a:t>объемного изделия "Эйфелева башня".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93800"/>
            <a:ext cx="3943350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49" y="3009899"/>
            <a:ext cx="2762251" cy="3683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086099"/>
            <a:ext cx="2705101" cy="3606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97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9151" y="292100"/>
            <a:ext cx="6877050" cy="1047221"/>
          </a:xfrm>
          <a:noFill/>
        </p:spPr>
        <p:txBody>
          <a:bodyPr>
            <a:noAutofit/>
          </a:bodyPr>
          <a:lstStyle/>
          <a:p>
            <a:pPr algn="r"/>
            <a:r>
              <a:rPr lang="ru-RU" sz="2200" b="1" dirty="0" smtClean="0"/>
              <a:t>Свидетельство участника </a:t>
            </a:r>
            <a:r>
              <a:rPr lang="ru-RU" sz="2200" b="1" dirty="0"/>
              <a:t>областного фестиваля-конкурса "Космическая весна", посвященного 60-летию полета Ю. А. Гагарина.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1" y="1689100"/>
            <a:ext cx="3484517" cy="49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34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5100" y="1587500"/>
            <a:ext cx="8842375" cy="5067299"/>
          </a:xfrm>
          <a:noFill/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Обучающиеся объединений «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моделирование», «Флористическая живопись», «Лепка современными материалами», «Стильные штучки» успешно справились с целями и задачами, поставленными в начале 2020-2021 учебного года. </a:t>
            </a:r>
          </a:p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течение периода обучения активно принимали участие и занимали призовые места в выставках, конкурсах и мастер-классах, проводимых на уровне учреждения, района и области. 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60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751" y="266700"/>
            <a:ext cx="6877050" cy="1047221"/>
          </a:xfrm>
          <a:noFill/>
        </p:spPr>
        <p:txBody>
          <a:bodyPr>
            <a:noAutofit/>
          </a:bodyPr>
          <a:lstStyle/>
          <a:p>
            <a:pPr algn="r"/>
            <a:r>
              <a:rPr lang="ru-RU" sz="2400" b="1" dirty="0" smtClean="0"/>
              <a:t>Мероприятие «Окончание учебного года»</a:t>
            </a:r>
            <a:endParaRPr lang="ru-RU" sz="24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612900"/>
            <a:ext cx="7630976" cy="5091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9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11138"/>
            <a:ext cx="8886138" cy="5935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16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7216" y="5966341"/>
            <a:ext cx="5496531" cy="1025009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ребят был проведен мастер-класс по изготовлению плоских изделий 3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ручкой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556" y="1642491"/>
            <a:ext cx="2986464" cy="3984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214" y="1974692"/>
            <a:ext cx="2852361" cy="3803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63" y="1974692"/>
            <a:ext cx="2833311" cy="3773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4454682" y="526534"/>
            <a:ext cx="4527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МАСТЕР-КЛАСС 3</a:t>
            </a:r>
            <a:r>
              <a:rPr lang="en-US" sz="2800" dirty="0">
                <a:solidFill>
                  <a:schemeClr val="bg1"/>
                </a:solidFill>
              </a:rPr>
              <a:t>D </a:t>
            </a:r>
            <a:r>
              <a:rPr lang="ru-RU" sz="2800" dirty="0">
                <a:solidFill>
                  <a:schemeClr val="bg1"/>
                </a:solidFill>
              </a:rPr>
              <a:t>РУЧКОЙ</a:t>
            </a:r>
          </a:p>
        </p:txBody>
      </p:sp>
    </p:spTree>
    <p:extLst>
      <p:ext uri="{BB962C8B-B14F-4D97-AF65-F5344CB8AC3E}">
        <p14:creationId xmlns:p14="http://schemas.microsoft.com/office/powerpoint/2010/main" val="328036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9150" y="292364"/>
            <a:ext cx="6877050" cy="1047221"/>
          </a:xfrm>
          <a:noFill/>
        </p:spPr>
        <p:txBody>
          <a:bodyPr>
            <a:noAutofit/>
          </a:bodyPr>
          <a:lstStyle/>
          <a:p>
            <a:pPr algn="r"/>
            <a:r>
              <a:rPr lang="ru-RU" sz="2400" b="1" dirty="0" smtClean="0"/>
              <a:t>Награды </a:t>
            </a:r>
            <a:r>
              <a:rPr lang="ru-RU" sz="2400" b="1" dirty="0"/>
              <a:t>в муниципальном этапе конкурса «Волшебные краски Ясной Поляны-2020</a:t>
            </a:r>
            <a:r>
              <a:rPr lang="ru-RU" sz="2400" b="1" dirty="0" smtClean="0">
                <a:solidFill>
                  <a:srgbClr val="173A8D"/>
                </a:solidFill>
              </a:rPr>
              <a:t>» </a:t>
            </a:r>
            <a:endParaRPr lang="ru-RU" sz="2400" b="1" dirty="0">
              <a:solidFill>
                <a:srgbClr val="173A8D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663" y="3492499"/>
            <a:ext cx="2440709" cy="3355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072" y="1476375"/>
            <a:ext cx="2285998" cy="3143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1581149"/>
            <a:ext cx="2185907" cy="2949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78" y="1200149"/>
            <a:ext cx="2991894" cy="3984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164177" y="5359172"/>
            <a:ext cx="40302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 место (в возрастной категории 10-12 лет) 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Эргашов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Хусан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 место (в возрастной категории 10-12 лет) Дагдаверян Алина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 место (в возрастной категории 13-15 лет) Тимохина Камилла </a:t>
            </a:r>
          </a:p>
        </p:txBody>
      </p:sp>
    </p:spTree>
    <p:extLst>
      <p:ext uri="{BB962C8B-B14F-4D97-AF65-F5344CB8AC3E}">
        <p14:creationId xmlns:p14="http://schemas.microsoft.com/office/powerpoint/2010/main" val="268820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1101" y="254000"/>
            <a:ext cx="6515100" cy="1047221"/>
          </a:xfrm>
          <a:noFill/>
        </p:spPr>
        <p:txBody>
          <a:bodyPr>
            <a:noAutofit/>
          </a:bodyPr>
          <a:lstStyle/>
          <a:p>
            <a:pPr algn="r"/>
            <a:r>
              <a:rPr lang="ru-RU" sz="2000" b="1" dirty="0" smtClean="0"/>
              <a:t>Свидетельства </a:t>
            </a:r>
            <a:r>
              <a:rPr lang="ru-RU" sz="2000" b="1" dirty="0"/>
              <a:t>участников областной выставки-конкурса  «Волшебные краски - Ясной Поляны 2020».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13" y="2013663"/>
            <a:ext cx="2737212" cy="3766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85475" y="5952947"/>
            <a:ext cx="7610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Участники: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Эргашов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Хасан, Дагдаверян Алина, Тимохина Камилла.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934" y="1988199"/>
            <a:ext cx="2774225" cy="3817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950163"/>
            <a:ext cx="2845234" cy="3914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43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9700" y="241300"/>
            <a:ext cx="7607301" cy="1047221"/>
          </a:xfrm>
          <a:noFill/>
        </p:spPr>
        <p:txBody>
          <a:bodyPr>
            <a:noAutofit/>
          </a:bodyPr>
          <a:lstStyle/>
          <a:p>
            <a:pPr algn="r"/>
            <a:r>
              <a:rPr lang="ru-RU" sz="2400" b="1" dirty="0"/>
              <a:t>ВЫСТАВКА РАБОТ КУПРИЯНОВОЙ АНГЕЛИНЫ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123950"/>
            <a:ext cx="3665305" cy="4838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80" y="2432050"/>
            <a:ext cx="2705100" cy="360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4" y="2613024"/>
            <a:ext cx="2124075" cy="3630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17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6451" y="241300"/>
            <a:ext cx="6877050" cy="1047221"/>
          </a:xfrm>
          <a:noFill/>
        </p:spPr>
        <p:txBody>
          <a:bodyPr>
            <a:noAutofit/>
          </a:bodyPr>
          <a:lstStyle/>
          <a:p>
            <a:pPr algn="r"/>
            <a:r>
              <a:rPr lang="ru-RU" sz="2000" b="1" dirty="0"/>
              <a:t>ВЫСТАВКА РАБОТ МИШИНОЙ ДЖАСТИНЫ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32968"/>
            <a:ext cx="3994549" cy="5326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5146675" cy="3976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1693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9151" y="241300"/>
            <a:ext cx="6877050" cy="1047221"/>
          </a:xfrm>
          <a:noFill/>
        </p:spPr>
        <p:txBody>
          <a:bodyPr>
            <a:noAutofit/>
          </a:bodyPr>
          <a:lstStyle/>
          <a:p>
            <a:pPr algn="r"/>
            <a:r>
              <a:rPr lang="ru-RU" sz="2000" b="1" dirty="0" smtClean="0"/>
              <a:t>Участие </a:t>
            </a:r>
            <a:r>
              <a:rPr lang="ru-RU" sz="2000" b="1" dirty="0"/>
              <a:t>в областном фестивале-конкурсе «Космическая весна», посвященного 60-летию полета в космос Ю.А. </a:t>
            </a:r>
            <a:r>
              <a:rPr lang="ru-RU" sz="2000" b="1" dirty="0" smtClean="0"/>
              <a:t>Гагарина</a:t>
            </a:r>
            <a:endParaRPr lang="ru-RU" sz="2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0" y="1349374"/>
            <a:ext cx="4007644" cy="5343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00" y="1644650"/>
            <a:ext cx="3510000" cy="46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75025"/>
            <a:ext cx="2533650" cy="3378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24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1649" y="177800"/>
            <a:ext cx="4629151" cy="1047221"/>
          </a:xfrm>
          <a:noFill/>
        </p:spPr>
        <p:txBody>
          <a:bodyPr>
            <a:noAutofit/>
          </a:bodyPr>
          <a:lstStyle/>
          <a:p>
            <a:pPr algn="r"/>
            <a:r>
              <a:rPr lang="ru-RU" sz="2400" b="1" dirty="0" smtClean="0"/>
              <a:t>Фотографии с занятий </a:t>
            </a:r>
            <a:endParaRPr lang="ru-RU" sz="2400" b="1" dirty="0"/>
          </a:p>
        </p:txBody>
      </p:sp>
      <p:pic>
        <p:nvPicPr>
          <p:cNvPr id="7170" name="Picture 2" descr="https://i.mycdn.me/i?r=AyH4iRPQ2q0otWIFepML2LxRjClHm8zZ7kxymOIQXviFB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776" y="1265703"/>
            <a:ext cx="2256724" cy="3011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https://i.mycdn.me/i?r=AyH4iRPQ2q0otWIFepML2LxRRtz_bnrKvkDGxT0xcwepW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938" y="2775456"/>
            <a:ext cx="2823088" cy="3764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.mycdn.me/i?r=AyH4iRPQ2q0otWIFepML2LxRw75IW8YbcXJun4QmY22S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52" y="1204087"/>
            <a:ext cx="2256724" cy="3008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88" y="2708570"/>
            <a:ext cx="2823088" cy="3764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98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639</TotalTime>
  <Words>314</Words>
  <Application>Microsoft Office PowerPoint</Application>
  <PresentationFormat>Экран (4:3)</PresentationFormat>
  <Paragraphs>35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Сетка</vt:lpstr>
      <vt:lpstr>Презентация PowerPoint</vt:lpstr>
      <vt:lpstr>Презентация PowerPoint</vt:lpstr>
      <vt:lpstr>Презентация PowerPoint</vt:lpstr>
      <vt:lpstr>Награды в муниципальном этапе конкурса «Волшебные краски Ясной Поляны-2020» </vt:lpstr>
      <vt:lpstr>Свидетельства участников областной выставки-конкурса  «Волшебные краски - Ясной Поляны 2020».</vt:lpstr>
      <vt:lpstr>ВЫСТАВКА РАБОТ КУПРИЯНОВОЙ АНГЕЛИНЫ</vt:lpstr>
      <vt:lpstr>ВЫСТАВКА РАБОТ МИШИНОЙ ДЖАСТИНЫ</vt:lpstr>
      <vt:lpstr>Участие в областном фестивале-конкурсе «Космическая весна», посвященного 60-летию полета в космос Ю.А. Гагарина</vt:lpstr>
      <vt:lpstr>Фотографии с занятий </vt:lpstr>
      <vt:lpstr>Фотографии с занятий </vt:lpstr>
      <vt:lpstr>Объемное изделие «Эйфелева башня» </vt:lpstr>
      <vt:lpstr>Участие в муниципальном этапа областного конкурса творческих работ «Тульские промыслы"</vt:lpstr>
      <vt:lpstr>Результаты муниципального этапа областного конкурса творческих работ «Тульские промыслы"</vt:lpstr>
      <vt:lpstr>Объединение "3D моделирование". Боровинская Екатерина.  Изготовление объемной гитары. </vt:lpstr>
      <vt:lpstr>Выставка работ Поняевой Залины, на которой представлены поделки, выполненные 3д ручкой. </vt:lpstr>
      <vt:lpstr>Мишина Джастина и Самохина Снежана, обучающиеся объединения "3D моделирование". Изготовление объемных изделий. </vt:lpstr>
      <vt:lpstr>Объемные изделия Мишиной Джастины</vt:lpstr>
      <vt:lpstr>Оглоблина Ангелина. Изготовление объемного изделия "Эйфелева башня". </vt:lpstr>
      <vt:lpstr>Свидетельство участника областного фестиваля-конкурса "Космическая весна", посвященного 60-летию полета Ю. А. Гагарина.</vt:lpstr>
      <vt:lpstr>Мероприятие «Окончание учебного года»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User</cp:lastModifiedBy>
  <cp:revision>64</cp:revision>
  <dcterms:created xsi:type="dcterms:W3CDTF">2016-11-18T14:12:19Z</dcterms:created>
  <dcterms:modified xsi:type="dcterms:W3CDTF">2021-06-09T13:21:21Z</dcterms:modified>
</cp:coreProperties>
</file>