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47"/>
  </p:handoutMasterIdLst>
  <p:sldIdLst>
    <p:sldId id="256" r:id="rId2"/>
    <p:sldId id="260" r:id="rId3"/>
    <p:sldId id="261" r:id="rId4"/>
    <p:sldId id="270" r:id="rId5"/>
    <p:sldId id="271" r:id="rId6"/>
    <p:sldId id="273" r:id="rId7"/>
    <p:sldId id="274" r:id="rId8"/>
    <p:sldId id="275" r:id="rId9"/>
    <p:sldId id="286" r:id="rId10"/>
    <p:sldId id="277" r:id="rId11"/>
    <p:sldId id="278" r:id="rId12"/>
    <p:sldId id="308" r:id="rId13"/>
    <p:sldId id="279" r:id="rId14"/>
    <p:sldId id="283" r:id="rId15"/>
    <p:sldId id="284" r:id="rId16"/>
    <p:sldId id="285" r:id="rId17"/>
    <p:sldId id="287" r:id="rId18"/>
    <p:sldId id="297" r:id="rId19"/>
    <p:sldId id="304" r:id="rId20"/>
    <p:sldId id="305" r:id="rId21"/>
    <p:sldId id="306" r:id="rId22"/>
    <p:sldId id="307" r:id="rId23"/>
    <p:sldId id="309" r:id="rId24"/>
    <p:sldId id="315" r:id="rId25"/>
    <p:sldId id="316" r:id="rId26"/>
    <p:sldId id="317" r:id="rId27"/>
    <p:sldId id="281" r:id="rId28"/>
    <p:sldId id="318" r:id="rId29"/>
    <p:sldId id="319" r:id="rId30"/>
    <p:sldId id="303" r:id="rId31"/>
    <p:sldId id="320" r:id="rId32"/>
    <p:sldId id="321" r:id="rId33"/>
    <p:sldId id="322" r:id="rId34"/>
    <p:sldId id="310" r:id="rId35"/>
    <p:sldId id="300" r:id="rId36"/>
    <p:sldId id="323" r:id="rId37"/>
    <p:sldId id="324" r:id="rId38"/>
    <p:sldId id="325" r:id="rId39"/>
    <p:sldId id="326" r:id="rId40"/>
    <p:sldId id="311" r:id="rId41"/>
    <p:sldId id="312" r:id="rId42"/>
    <p:sldId id="280" r:id="rId43"/>
    <p:sldId id="327" r:id="rId44"/>
    <p:sldId id="313" r:id="rId45"/>
    <p:sldId id="314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A8D"/>
    <a:srgbClr val="D6DEEA"/>
    <a:srgbClr val="FFFFFF"/>
    <a:srgbClr val="385592"/>
    <a:srgbClr val="9F9289"/>
    <a:srgbClr val="E2DEDB"/>
    <a:srgbClr val="F1F1F1"/>
    <a:srgbClr val="003374"/>
    <a:srgbClr val="3A5896"/>
    <a:srgbClr val="1D3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4617" autoAdjust="0"/>
    <p:restoredTop sz="68633" autoAdjust="0"/>
  </p:normalViewPr>
  <p:slideViewPr>
    <p:cSldViewPr snapToGrid="0">
      <p:cViewPr>
        <p:scale>
          <a:sx n="50" d="100"/>
          <a:sy n="50" d="100"/>
        </p:scale>
        <p:origin x="-2424" y="-10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64822"/>
            <a:ext cx="6076950" cy="1047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72"/>
            <a:ext cx="9144000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838323" y="2743200"/>
            <a:ext cx="7172323" cy="240872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b="1" dirty="0" smtClean="0">
                <a:ln w="0"/>
                <a:solidFill>
                  <a:srgbClr val="173A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Итоги работы объединений</a:t>
            </a:r>
          </a:p>
          <a:p>
            <a:pPr algn="r"/>
            <a:r>
              <a:rPr lang="ru-RU" sz="4000" b="1" dirty="0" smtClean="0">
                <a:ln w="0"/>
                <a:solidFill>
                  <a:srgbClr val="173A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по изобразительному искусству </a:t>
            </a:r>
          </a:p>
          <a:p>
            <a:pPr algn="r"/>
            <a:r>
              <a:rPr lang="ru-RU" sz="4000" b="1" dirty="0" smtClean="0">
                <a:ln w="0"/>
                <a:solidFill>
                  <a:srgbClr val="173A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 2020-2021 учебный год    </a:t>
            </a:r>
            <a:endParaRPr lang="en-US" sz="4000" b="1" dirty="0">
              <a:ln w="0"/>
              <a:solidFill>
                <a:srgbClr val="173A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90925" y="1468993"/>
            <a:ext cx="541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>
                <a:solidFill>
                  <a:srgbClr val="173A8D"/>
                </a:solidFill>
              </a:rPr>
              <a:t>Муниципальное казенное образовательное учреждение дополнительного образования </a:t>
            </a:r>
            <a:r>
              <a:rPr lang="ru-RU" sz="1200" dirty="0" smtClean="0">
                <a:solidFill>
                  <a:srgbClr val="173A8D"/>
                </a:solidFill>
              </a:rPr>
              <a:t>детей</a:t>
            </a:r>
          </a:p>
          <a:p>
            <a:pPr algn="r"/>
            <a:r>
              <a:rPr lang="ru-RU" sz="1200" dirty="0" smtClean="0">
                <a:solidFill>
                  <a:srgbClr val="173A8D"/>
                </a:solidFill>
              </a:rPr>
              <a:t> </a:t>
            </a:r>
            <a:r>
              <a:rPr lang="ru-RU" sz="1200" dirty="0">
                <a:solidFill>
                  <a:srgbClr val="173A8D"/>
                </a:solidFill>
              </a:rPr>
              <a:t>«Дом детского творчества» </a:t>
            </a:r>
            <a:r>
              <a:rPr lang="ru-RU" sz="1200" dirty="0" smtClean="0">
                <a:solidFill>
                  <a:srgbClr val="173A8D"/>
                </a:solidFill>
              </a:rPr>
              <a:t>п. Тёплое</a:t>
            </a:r>
            <a:endParaRPr lang="ru-RU" sz="1200" dirty="0">
              <a:solidFill>
                <a:srgbClr val="173A8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6149" y="5221843"/>
            <a:ext cx="4213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173A8D"/>
                </a:solidFill>
              </a:rPr>
              <a:t>Педагог дополнительного образования:</a:t>
            </a:r>
          </a:p>
          <a:p>
            <a:pPr algn="r"/>
            <a:r>
              <a:rPr lang="ru-RU" dirty="0" smtClean="0">
                <a:solidFill>
                  <a:srgbClr val="173A8D"/>
                </a:solidFill>
              </a:rPr>
              <a:t> </a:t>
            </a:r>
            <a:r>
              <a:rPr lang="ru-RU" dirty="0" err="1" smtClean="0">
                <a:solidFill>
                  <a:srgbClr val="173A8D"/>
                </a:solidFill>
              </a:rPr>
              <a:t>Ланчева</a:t>
            </a:r>
            <a:r>
              <a:rPr lang="ru-RU" dirty="0" smtClean="0">
                <a:solidFill>
                  <a:srgbClr val="173A8D"/>
                </a:solidFill>
              </a:rPr>
              <a:t> Эмма Игоревна</a:t>
            </a:r>
            <a:endParaRPr lang="ru-RU" dirty="0">
              <a:solidFill>
                <a:srgbClr val="173A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6951" y="114300"/>
            <a:ext cx="6877050" cy="104722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/>
            <a:r>
              <a:rPr lang="ru-RU" sz="2400" b="1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Выставка работ «Зимний вернисаж»</a:t>
            </a:r>
            <a:endParaRPr lang="ru-RU" sz="2400" b="1" dirty="0">
              <a:solidFill>
                <a:srgbClr val="173A8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s://i.mycdn.me/i?r=AyH4iRPQ2q0otWIFepML2LxRaLx3DHxHgLvueVYxJAjXg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3" y="1165342"/>
            <a:ext cx="5360814" cy="4020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blob:https://web.whatsapp.com/44992e25-56a2-4eea-becb-20802ddff6b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436" y="1138456"/>
            <a:ext cx="3037406" cy="4049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54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6951" y="114300"/>
            <a:ext cx="6877050" cy="104722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/>
            <a:r>
              <a:rPr lang="ru-RU" sz="2400" b="1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Участие в региональном конкурсе творческих работ «Память», посвященного 500-летию Тульского Кремля </a:t>
            </a:r>
            <a:endParaRPr lang="ru-RU" sz="2400" b="1" dirty="0">
              <a:solidFill>
                <a:srgbClr val="173A8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796" y="1657214"/>
            <a:ext cx="2854652" cy="3806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2" y="1657213"/>
            <a:ext cx="2827498" cy="3769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19" y="1657214"/>
            <a:ext cx="2804464" cy="3739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156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1" y="1114921"/>
            <a:ext cx="3044566" cy="4059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830" y="2429173"/>
            <a:ext cx="2647550" cy="3530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877" y="193047"/>
            <a:ext cx="2781456" cy="2086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361" y="1090948"/>
            <a:ext cx="2889518" cy="3852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6951" y="114300"/>
            <a:ext cx="6877050" cy="104722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/>
            <a:r>
              <a:rPr lang="ru-RU" sz="2400" b="1" dirty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Итоги </a:t>
            </a:r>
            <a:r>
              <a:rPr lang="ru-RU" sz="2400" b="1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 регионального конкурса </a:t>
            </a:r>
            <a:r>
              <a:rPr lang="ru-RU" sz="2400" b="1" dirty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творческих работ «Память», посвященного 500-летию Тульского Кремля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29" y="1196043"/>
            <a:ext cx="1866322" cy="2488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51" y="3684473"/>
            <a:ext cx="2102774" cy="2803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65" y="3713499"/>
            <a:ext cx="2129775" cy="2839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4039" y="1096267"/>
            <a:ext cx="3128484" cy="4171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452" y="1254829"/>
            <a:ext cx="1865774" cy="2487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665665" y="5171608"/>
            <a:ext cx="4235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Награждены: Оглоблина Ангелина, Мишина </a:t>
            </a:r>
            <a:r>
              <a:rPr lang="ru-RU" dirty="0" err="1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Джастина</a:t>
            </a:r>
            <a:r>
              <a:rPr lang="ru-RU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, Борисова Ксения, </a:t>
            </a:r>
            <a:r>
              <a:rPr lang="ru-RU" dirty="0" err="1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Булушев</a:t>
            </a:r>
            <a:r>
              <a:rPr lang="ru-RU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 Виктор</a:t>
            </a:r>
            <a:endParaRPr lang="ru-RU" dirty="0">
              <a:solidFill>
                <a:srgbClr val="173A8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05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6950" y="156937"/>
            <a:ext cx="6877050" cy="74294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/>
            <a:r>
              <a:rPr lang="ru-RU" sz="2400" b="1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Рабочие моменты с занятий </a:t>
            </a:r>
            <a:endParaRPr lang="ru-RU" sz="2400" b="1" dirty="0">
              <a:solidFill>
                <a:srgbClr val="173A8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ttps://i.mycdn.me/i?r=AyH4iRPQ2q0otWIFepML2LxR5KE0JWHlpW1o8LCjFLy_6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6" y="747507"/>
            <a:ext cx="4301573" cy="5735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906" y="914398"/>
            <a:ext cx="1992418" cy="2656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https://i.mycdn.me/i?r=AyH4iRPQ2q0otWIFepML2LxRfJ43dj_DeI7UTZCNvSZal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488" y="3465094"/>
            <a:ext cx="4023791" cy="3017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487" y="914397"/>
            <a:ext cx="1992419" cy="2656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05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54" y="3496724"/>
            <a:ext cx="4135188" cy="3101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https://i.mycdn.me/i?r=AyH4iRPQ2q0otWIFepML2LxRuAA-FpKAE9sxKcojQV85s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669" y="269857"/>
            <a:ext cx="4511122" cy="6357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s://i.mycdn.me/i?r=AyH4iRPQ2q0otWIFepML2LxRE8WYGrh3FXZPaUmyLo8om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54" y="313398"/>
            <a:ext cx="4135188" cy="3101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66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s://i.mycdn.me/i?r=AyH4iRPQ2q0otWIFepML2LxRV5N_kzsctgGMbbEuVyFdx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3" y="161765"/>
            <a:ext cx="4247823" cy="3185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i.mycdn.me/i?r=AyH4iRPQ2q0otWIFepML2LxRMXBCScWmDY-EtHA6boP0H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225" y="161766"/>
            <a:ext cx="4778801" cy="6371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3" y="3347632"/>
            <a:ext cx="4247823" cy="3185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54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.mycdn.me/i?r=AyH4iRPQ2q0otWIFepML2LxRR5cBs7bkF4hHhZMoVOqO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175443"/>
            <a:ext cx="4499431" cy="5999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6" y="175443"/>
            <a:ext cx="4499432" cy="5999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03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s://i.mycdn.me/i?r=AyH4iRPQ2q0otWIFepML2LxRzAdHiTu5exhHF2k88XnYA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72" y="0"/>
            <a:ext cx="2577194" cy="3436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.mycdn.me/i?r=AyH4iRPQ2q0otWIFepML2LxRrjeOvKD2Wpb-yhJJrA9kf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414" y="3427091"/>
            <a:ext cx="2492829" cy="3323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.mycdn.me/i?r=AyH4iRPQ2q0otWIFepML2LxRPnToIaMAailBm19GmHVya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901" y="0"/>
            <a:ext cx="2492829" cy="3470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.mycdn.me/i?r=AyH4iRPQ2q0otWIFepML2LxRbwU6x33A34iUuWuydpvMQ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920" y="51913"/>
            <a:ext cx="2527230" cy="3442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22" y="3436068"/>
            <a:ext cx="2544678" cy="3392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503" y="3470634"/>
            <a:ext cx="2492829" cy="3323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09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309" y="3278334"/>
            <a:ext cx="4120482" cy="3090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74374"/>
            <a:ext cx="4755706" cy="6340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140" y="220134"/>
            <a:ext cx="4071651" cy="3053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41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616729"/>
            <a:ext cx="8835655" cy="4379495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3200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         Дети из объединения «Изобразительное искусство» за 2020-2021 учебный год принимали активное участие в различных конкурсах и выставках проходивших в доме детского творчества, а также в районных и областных мероприятиях. </a:t>
            </a:r>
            <a:r>
              <a:rPr lang="ru-RU" sz="3200" dirty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 smtClean="0">
              <a:solidFill>
                <a:srgbClr val="173A8D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3200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         Победители были награждены призами и грамотами. </a:t>
            </a:r>
          </a:p>
        </p:txBody>
      </p:sp>
      <p:pic>
        <p:nvPicPr>
          <p:cNvPr id="4" name="Рисунок 3" descr="hello_html_m62a4322a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52863" y="0"/>
            <a:ext cx="6689558" cy="2492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260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32" y="35905"/>
            <a:ext cx="2440053" cy="3253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80" y="108475"/>
            <a:ext cx="4715512" cy="62873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9" y="3361878"/>
            <a:ext cx="4148649" cy="3111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808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whatsapp.com/84333ac0-2e25-4814-aede-dbc92696422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542" y="0"/>
            <a:ext cx="2419350" cy="3225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5" descr="blob:https://web.whatsapp.com/80b0610c-95a3-42ab-a5a0-73c81e60f4e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621" y="0"/>
            <a:ext cx="2430379" cy="3240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27" y="39005"/>
            <a:ext cx="3591092" cy="26933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1" y="2773526"/>
            <a:ext cx="3008929" cy="4011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542" y="3290769"/>
            <a:ext cx="4756308" cy="3567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125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6" y="197541"/>
            <a:ext cx="4503697" cy="6004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239" y="197540"/>
            <a:ext cx="4503696" cy="6004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17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mycdn.me/i?r=AyH4iRPQ2q0otWIFepML2LxRVzXCxikD8vWgyFKTx_1Es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83" y="224207"/>
            <a:ext cx="8596659" cy="64474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6951" y="114300"/>
            <a:ext cx="6877050" cy="104722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/>
            <a:r>
              <a:rPr lang="ru-RU" sz="2400" b="1" dirty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Участие в районном празднике «Широкая Масленица». Проведение мастер-класса «Изображение зимнего пейзажа на картоне»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" y="1556656"/>
            <a:ext cx="3100181" cy="4132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61" y="1556656"/>
            <a:ext cx="3104495" cy="4132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291" y="1266376"/>
            <a:ext cx="3200400" cy="2401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805" y="3691848"/>
            <a:ext cx="3120298" cy="2339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87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6951" y="114300"/>
            <a:ext cx="6877050" cy="104722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/>
            <a:r>
              <a:rPr lang="ru-RU" sz="2400" b="1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Мастер-класс по росписи матрешки</a:t>
            </a:r>
            <a:endParaRPr lang="ru-RU" sz="2400" b="1" dirty="0">
              <a:solidFill>
                <a:srgbClr val="173A8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9" descr="https://i.mycdn.me/i?r=AyH4iRPQ2q0otWIFepML2LxRTx6Pp8XxlJMg29_F1hQCO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012" y="1277256"/>
            <a:ext cx="6108988" cy="4581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s://i.mycdn.me/i?r=AyH4iRPQ2q0otWIFepML2LxR4H9MK_nBOqzoSIl74cnn4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39" y="3342187"/>
            <a:ext cx="2636859" cy="3515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9" y="0"/>
            <a:ext cx="2598821" cy="3465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87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6951" y="114300"/>
            <a:ext cx="6877050" cy="104722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/>
            <a:r>
              <a:rPr lang="ru-RU" sz="2400" b="1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Подготовка творческих работ Борисовой Ксении к персональной выставке</a:t>
            </a:r>
            <a:endParaRPr lang="ru-RU" sz="2400" b="1" dirty="0">
              <a:solidFill>
                <a:srgbClr val="173A8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51" y="3430966"/>
            <a:ext cx="2378433" cy="31712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13" y="1252715"/>
            <a:ext cx="2330303" cy="3107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915" y="1095830"/>
            <a:ext cx="4049484" cy="5399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87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6951" y="114300"/>
            <a:ext cx="6877050" cy="104722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/>
            <a:r>
              <a:rPr lang="ru-RU" sz="2400" b="1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Участие в областной выставке-конкурсе творческих работ «Тульские промыслы».</a:t>
            </a:r>
            <a:endParaRPr lang="ru-RU" sz="2400" b="1" dirty="0">
              <a:solidFill>
                <a:srgbClr val="173A8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4" descr="blob:https://web.whatsapp.com/1d446d47-e568-4bc8-ae14-6e948f00a1b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509" y="1157085"/>
            <a:ext cx="4118093" cy="5490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6" name="AutoShape 2" descr="blob:https://web.whatsapp.com/2cff0f88-f815-42e3-9651-e24a3e5714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7" name="Picture 3" descr="C:\Users\1\Downloads\WhatsApp Image 2021-05-31 at 14.10.4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028" y="1146629"/>
            <a:ext cx="4143149" cy="5524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505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6951" y="114300"/>
            <a:ext cx="6877050" cy="104722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/>
            <a:r>
              <a:rPr lang="ru-RU" sz="2400" b="1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Итоги областного выставки-конкурса творческих работ «Тульские промыслы»</a:t>
            </a:r>
            <a:endParaRPr lang="ru-RU" sz="2400" b="1" dirty="0">
              <a:solidFill>
                <a:srgbClr val="173A8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4" descr="blob:https://web.whatsapp.com/1d446d47-e568-4bc8-ae14-6e948f00a1b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6" name="AutoShape 2" descr="blob:https://web.whatsapp.com/2cff0f88-f815-42e3-9651-e24a3e5714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" descr="https://i.mycdn.me/i?r=AyH4iRPQ2q0otWIFepML2LxRlHn4a3w-nVjqbWnwUl9G4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55" y="1089480"/>
            <a:ext cx="4149271" cy="5532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.mycdn.me/i?r=AyH4iRPQ2q0otWIFepML2LxRW9B3TFvFDzvGPFG7ZPStA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121" y="1118507"/>
            <a:ext cx="4146776" cy="5529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05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6951" y="114300"/>
            <a:ext cx="6877050" cy="104722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/>
            <a:r>
              <a:rPr lang="ru-RU" sz="2400" b="1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Занятие-путешествие по галерее «Знакомство с выдающимися художниками». Копирование с репродукции Ван </a:t>
            </a:r>
            <a:r>
              <a:rPr lang="ru-RU" sz="2400" b="1" dirty="0" err="1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Гога</a:t>
            </a:r>
            <a:r>
              <a:rPr lang="ru-RU" sz="2400" b="1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 «Подсолнухи».</a:t>
            </a:r>
            <a:endParaRPr lang="ru-RU" sz="2400" b="1" dirty="0">
              <a:solidFill>
                <a:srgbClr val="173A8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4" descr="blob:https://web.whatsapp.com/1d446d47-e568-4bc8-ae14-6e948f00a1b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6" name="AutoShape 2" descr="blob:https://web.whatsapp.com/2cff0f88-f815-42e3-9651-e24a3e5714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460"/>
            <a:ext cx="3407569" cy="4543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229" y="1233714"/>
            <a:ext cx="3323771" cy="4431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586" y="2993511"/>
            <a:ext cx="2667000" cy="355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05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6951" y="114300"/>
            <a:ext cx="6877050" cy="85235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/>
            <a:r>
              <a:rPr lang="ru-RU" sz="2400" b="1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Выставка рисунков на тему «Осенние мотивы» </a:t>
            </a:r>
            <a:endParaRPr lang="ru-RU" sz="2400" b="1" dirty="0">
              <a:solidFill>
                <a:srgbClr val="173A8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ownloads\WhatsApp Image 2021-05-28 at 12.22.5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327" y="1011245"/>
            <a:ext cx="2112579" cy="2816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WhatsApp Image 2021-05-28 at 12.22.5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774" y="3770806"/>
            <a:ext cx="2049521" cy="2732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ownloads\WhatsApp Image 2021-05-28 at 12.22.59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125" y="3763003"/>
            <a:ext cx="2104698" cy="2806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ownloads\WhatsApp Image 2021-05-28 at 12.23.01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608" y="1050887"/>
            <a:ext cx="2053460" cy="2737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ownloads\WhatsApp Image 2021-05-28 at 12.23.0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4"/>
          <a:stretch>
            <a:fillRect/>
          </a:stretch>
        </p:blipFill>
        <p:spPr bwMode="auto">
          <a:xfrm>
            <a:off x="340332" y="1459930"/>
            <a:ext cx="4162740" cy="4351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36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whatsapp.com/61840d3f-d4c2-4c94-92cc-9f3890a411f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5" descr="blob:https://web.whatsapp.com/cd0c50fc-624d-4c7d-a25f-3d63c2e4f9c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943" y="301248"/>
            <a:ext cx="4513946" cy="60185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https://i.mycdn.me/i?r=AyH4iRPQ2q0otWIFepML2LxRz7NTvZ69avdAFOwcuBMZT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6" y="3398721"/>
            <a:ext cx="4330700" cy="3248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i.mycdn.me/i?r=AyH4iRPQ2q0otWIFepML2LxR2LKtC0C8LY5llOPOJLYHR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3" y="87087"/>
            <a:ext cx="4272643" cy="3204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08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6951" y="114300"/>
            <a:ext cx="6877050" cy="104722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/>
            <a:r>
              <a:rPr lang="ru-RU" sz="2400" b="1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Участие в областном фестивале-конкурсе «Космическая весна», посвященного 60-летию полета в космос Ю.А. Гагарина</a:t>
            </a:r>
            <a:endParaRPr lang="ru-RU" sz="2400" b="1" dirty="0">
              <a:solidFill>
                <a:srgbClr val="173A8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4" descr="blob:https://web.whatsapp.com/1d446d47-e568-4bc8-ae14-6e948f00a1b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6" name="AutoShape 2" descr="blob:https://web.whatsapp.com/2cff0f88-f815-42e3-9651-e24a3e5714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886" y="1141185"/>
            <a:ext cx="3422198" cy="45629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87196" y="700683"/>
            <a:ext cx="2950919" cy="2213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9" y="3306059"/>
            <a:ext cx="2476510" cy="3302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48916" y="1809027"/>
            <a:ext cx="4489011" cy="33011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2834489" y="5845629"/>
            <a:ext cx="5990199" cy="795338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      Участвовали: А. Черепенникова, Е. Прохорова</a:t>
            </a:r>
            <a:r>
              <a:rPr lang="ru-RU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mtClean="0">
              <a:solidFill>
                <a:srgbClr val="173A8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. Плотникова, К. Борисова, В. </a:t>
            </a:r>
            <a:r>
              <a:rPr lang="ru-RU" dirty="0" err="1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Булушев</a:t>
            </a:r>
            <a:r>
              <a:rPr lang="ru-RU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dirty="0" smtClean="0">
              <a:solidFill>
                <a:srgbClr val="173A8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. Оглоблина. </a:t>
            </a:r>
            <a:endParaRPr lang="ru-RU" dirty="0">
              <a:solidFill>
                <a:srgbClr val="173A8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05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6951" y="-1812"/>
            <a:ext cx="6877050" cy="158387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/>
            <a:r>
              <a:rPr lang="ru-RU" sz="2400" b="1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Свидетельства участников в областном фестивале-конкурсе «Космическая весна», посвященного 60-летию полета в космос Ю.А. Гагарина</a:t>
            </a:r>
            <a:endParaRPr lang="ru-RU" sz="2400" b="1" dirty="0">
              <a:solidFill>
                <a:srgbClr val="173A8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4" descr="blob:https://web.whatsapp.com/1d446d47-e568-4bc8-ae14-6e948f00a1b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6" name="AutoShape 2" descr="blob:https://web.whatsapp.com/2cff0f88-f815-42e3-9651-e24a3e5714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C:\Users\1\Desktop\свидетельства\изо\Черепенникова Анастасия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6899" y="4076700"/>
            <a:ext cx="1800000" cy="2545687"/>
          </a:xfrm>
          <a:prstGeom prst="rect">
            <a:avLst/>
          </a:prstGeom>
          <a:noFill/>
        </p:spPr>
      </p:pic>
      <p:pic>
        <p:nvPicPr>
          <p:cNvPr id="1027" name="Picture 3" descr="C:\Users\1\Desktop\свидетельства\изо\Борисова Ксения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2139" y="1353422"/>
            <a:ext cx="1800000" cy="2545687"/>
          </a:xfrm>
          <a:prstGeom prst="rect">
            <a:avLst/>
          </a:prstGeom>
          <a:noFill/>
        </p:spPr>
      </p:pic>
      <p:pic>
        <p:nvPicPr>
          <p:cNvPr id="1028" name="Picture 4" descr="C:\Users\1\Desktop\свидетельства\изо\Булушев Виктор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6888" y="4037115"/>
            <a:ext cx="1795461" cy="2539268"/>
          </a:xfrm>
          <a:prstGeom prst="rect">
            <a:avLst/>
          </a:prstGeom>
          <a:noFill/>
        </p:spPr>
      </p:pic>
      <p:pic>
        <p:nvPicPr>
          <p:cNvPr id="1029" name="Picture 5" descr="C:\Users\1\Desktop\свидетельства\изо\Оглоблина Ангелина_page-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9988" y="4038601"/>
            <a:ext cx="1814512" cy="2566212"/>
          </a:xfrm>
          <a:prstGeom prst="rect">
            <a:avLst/>
          </a:prstGeom>
          <a:noFill/>
        </p:spPr>
      </p:pic>
      <p:pic>
        <p:nvPicPr>
          <p:cNvPr id="1030" name="Picture 6" descr="C:\Users\1\Desktop\свидетельства\изо\Плотникова Арина_page-0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90939" y="1333500"/>
            <a:ext cx="1800000" cy="2545687"/>
          </a:xfrm>
          <a:prstGeom prst="rect">
            <a:avLst/>
          </a:prstGeom>
          <a:noFill/>
        </p:spPr>
      </p:pic>
      <p:pic>
        <p:nvPicPr>
          <p:cNvPr id="1031" name="Picture 7" descr="C:\Users\1\Desktop\свидетельства\изо\Прохорова Екатерина_page-0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42760" y="1295400"/>
            <a:ext cx="1800000" cy="25456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505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6951" y="-1811"/>
            <a:ext cx="6877050" cy="135436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/>
            <a:r>
              <a:rPr lang="ru-RU" sz="2800" b="1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Мастер-класс «Пасхальный сувенир»</a:t>
            </a:r>
            <a:endParaRPr lang="ru-RU" sz="2800" b="1" dirty="0">
              <a:solidFill>
                <a:srgbClr val="173A8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4" descr="blob:https://web.whatsapp.com/1d446d47-e568-4bc8-ae14-6e948f00a1b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6" name="AutoShape 2" descr="blob:https://web.whatsapp.com/2cff0f88-f815-42e3-9651-e24a3e5714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418" y="1153026"/>
            <a:ext cx="5809582" cy="4466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1" descr="https://i.mycdn.me/i?r=AyH4iRPQ2q0otWIFepML2LxRHmUKTH7DpOH2yZYGkHN3o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2058"/>
            <a:ext cx="3416844" cy="4555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05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mycdn.me/i?r=AyH4iRPQ2q0otWIFepML2LxRXKr18inb2xMWkTy2-kAQq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160" y="-19050"/>
            <a:ext cx="2500312" cy="3333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i.mycdn.me/i?r=AyH4iRPQ2q0otWIFepML2LxR-ePZfTCynrvZ7rG53la1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71" y="3250156"/>
            <a:ext cx="4451684" cy="3379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i.mycdn.me/i?r=AyH4iRPQ2q0otWIFepML2LxR-3aymY1A2HcTydTixqnwm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928" y="331620"/>
            <a:ext cx="4451872" cy="5935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i.mycdn.me/i?r=AyH4iRPQ2q0otWIFepML2LxR5vB0hsXo9Vjjbmt0FzlHv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257304"/>
            <a:ext cx="3079914" cy="4106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i.mycdn.me/i?r=AyH4iRPQ2q0otWIFepML2LxRZVASN_s31gU2UoCDgDmND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09899" y="1241486"/>
            <a:ext cx="3097959" cy="4130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i.mycdn.me/i?r=AyH4iRPQ2q0otWIFepML2LxRWIFrCKb0FQDKR078hj-op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38850" y="1288546"/>
            <a:ext cx="3048378" cy="4064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76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6951" y="-1811"/>
            <a:ext cx="6877050" cy="135436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/>
            <a:r>
              <a:rPr lang="ru-RU" sz="2800" b="1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Выставка рисунков Борисовой Ксении, </a:t>
            </a:r>
            <a:r>
              <a:rPr lang="ru-RU" sz="2800" b="1" dirty="0" err="1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Затыльниковой</a:t>
            </a:r>
            <a:r>
              <a:rPr lang="ru-RU" sz="2800" b="1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 Варвары, Трифоновой Полины</a:t>
            </a:r>
            <a:endParaRPr lang="ru-RU" sz="2800" b="1" dirty="0">
              <a:solidFill>
                <a:srgbClr val="173A8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4" descr="blob:https://web.whatsapp.com/1d446d47-e568-4bc8-ae14-6e948f00a1b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6" name="AutoShape 2" descr="blob:https://web.whatsapp.com/2cff0f88-f815-42e3-9651-e24a3e5714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1021278"/>
            <a:ext cx="4191000" cy="5592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05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6951" y="-1811"/>
            <a:ext cx="6877050" cy="135436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/>
            <a:r>
              <a:rPr lang="ru-RU" sz="2800" b="1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Участие в районной выставке декоративно-прикладного творчества «Пасхальный свет и радость»</a:t>
            </a:r>
            <a:endParaRPr lang="ru-RU" sz="2800" b="1" dirty="0">
              <a:solidFill>
                <a:srgbClr val="173A8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4" descr="blob:https://web.whatsapp.com/1d446d47-e568-4bc8-ae14-6e948f00a1b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6" name="AutoShape 2" descr="blob:https://web.whatsapp.com/2cff0f88-f815-42e3-9651-e24a3e5714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2" descr="https://i.mycdn.me/i?r=AyH4iRPQ2q0otWIFepML2LxRZQR_ajKH5nNTChLtrov51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4" y="1371600"/>
            <a:ext cx="3559175" cy="4745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194" y="1409700"/>
            <a:ext cx="3504406" cy="4672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1638300" y="6243637"/>
            <a:ext cx="7886700" cy="614363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Участвовала Черепенникова Анастасия </a:t>
            </a:r>
            <a:endParaRPr lang="ru-RU" dirty="0">
              <a:solidFill>
                <a:srgbClr val="173A8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05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6951" y="-1811"/>
            <a:ext cx="6877050" cy="114481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/>
            <a:r>
              <a:rPr lang="ru-RU" sz="3200" b="1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Участие в акции «Окна Победы»</a:t>
            </a:r>
            <a:endParaRPr lang="ru-RU" sz="3200" b="1" dirty="0">
              <a:solidFill>
                <a:srgbClr val="173A8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4" descr="blob:https://web.whatsapp.com/1d446d47-e568-4bc8-ae14-6e948f00a1b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6" name="AutoShape 2" descr="blob:https://web.whatsapp.com/2cff0f88-f815-42e3-9651-e24a3e5714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93" y="999940"/>
            <a:ext cx="2041457" cy="2628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611" y="3682322"/>
            <a:ext cx="2110539" cy="2896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069" y="983583"/>
            <a:ext cx="1872768" cy="2750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493" y="1032709"/>
            <a:ext cx="1857413" cy="2530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956" y="3648575"/>
            <a:ext cx="1923644" cy="2882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404" y="3712924"/>
            <a:ext cx="2073851" cy="2734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05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6951" y="-1811"/>
            <a:ext cx="6877050" cy="114481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/>
            <a:r>
              <a:rPr lang="ru-RU" sz="3200" b="1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Мастер-класс «Роспись кухонной разделочной доски»</a:t>
            </a:r>
            <a:endParaRPr lang="ru-RU" sz="3200" b="1" dirty="0">
              <a:solidFill>
                <a:srgbClr val="173A8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4" descr="blob:https://web.whatsapp.com/1d446d47-e568-4bc8-ae14-6e948f00a1b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6" name="AutoShape 2" descr="blob:https://web.whatsapp.com/2cff0f88-f815-42e3-9651-e24a3e5714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 descr="https://i.mycdn.me/i?r=AyH4iRPQ2q0otWIFepML2LxR-Ron1XLea0zj4LuQ4lQv2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06" y="989512"/>
            <a:ext cx="3775743" cy="2831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i.mycdn.me/i?r=AyH4iRPQ2q0otWIFepML2LxRo1TDkKnLXqQLpN6oRsOq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88" y="3849101"/>
            <a:ext cx="3820862" cy="2865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s://i.mycdn.me/i?r=AyH4iRPQ2q0otWIFepML2LxRlpEkD28xhijbvgOXIq-fr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1063345"/>
            <a:ext cx="4229101" cy="5638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05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6951" y="114300"/>
            <a:ext cx="6877050" cy="85235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/>
            <a:r>
              <a:rPr lang="ru-RU" sz="2400" b="1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Подготовка рисунков к новогодней выставки </a:t>
            </a:r>
            <a:endParaRPr lang="ru-RU" sz="2400" b="1" dirty="0">
              <a:solidFill>
                <a:srgbClr val="173A8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418" y="3753393"/>
            <a:ext cx="2018555" cy="2691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s://i.mycdn.me/i?r=AyH4iRPQ2q0otWIFepML2LxRJLEVQGIyGWWHv7J0fUQkB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888" y="910275"/>
            <a:ext cx="1966704" cy="2622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274" y="913025"/>
            <a:ext cx="1931068" cy="2574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508" y="3762103"/>
            <a:ext cx="2057711" cy="2788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https://i.mycdn.me/i?r=AyH4iRPQ2q0otWIFepML2LxRuPnC0Hy-ycZst0Ce6SRzs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29" y="876814"/>
            <a:ext cx="2041761" cy="2722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i.mycdn.me/i?r=AyH4iRPQ2q0otWIFepML2LxRdK6rNj0VjuAAZ2fVvPrI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05" y="3798125"/>
            <a:ext cx="2069573" cy="2759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20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.mycdn.me/i?r=AyH4iRPQ2q0otWIFepML2LxRW2lG4TZ7Nbbm2lqjhAxU9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58" y="161423"/>
            <a:ext cx="4949992" cy="65999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788" y="1768642"/>
            <a:ext cx="2493212" cy="1869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610" y="19049"/>
            <a:ext cx="2364039" cy="1773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862" y="3628471"/>
            <a:ext cx="3925038" cy="29437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s://i.mycdn.me/i?r=AyH4iRPQ2q0otWIFepML2LxRB6Foo-io88hj80CcF6xy4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029" y="400757"/>
            <a:ext cx="4451684" cy="5809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ttps://i.mycdn.me/i?r=AyH4iRPQ2q0otWIFepML2LxRzuRRbxOt_y_f00Pn4Se3j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05" y="389635"/>
            <a:ext cx="4351212" cy="5801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6951" y="114300"/>
            <a:ext cx="6877050" cy="104722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/>
            <a:r>
              <a:rPr lang="ru-RU" sz="2800" b="1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Мастер-класс по мотивам хохломской росписи </a:t>
            </a:r>
            <a:endParaRPr lang="ru-RU" sz="2800" b="1" dirty="0">
              <a:solidFill>
                <a:srgbClr val="173A8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1\AppData\Local\Temp\Rar$DR09.768\WhatsApp Image 2021-05-31 at 14.13.15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9300" y="2114551"/>
            <a:ext cx="3314700" cy="4743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1\AppData\Local\Temp\Rar$DR09.768\WhatsApp Image 2021-05-31 at 14.13.1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3600"/>
            <a:ext cx="3543300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1\AppData\Local\Temp\Rar$DR09.768\WhatsApp Image 2021-05-31 at 14.13.1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50" y="933450"/>
            <a:ext cx="2952750" cy="393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505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6951" y="114300"/>
            <a:ext cx="6877050" cy="104722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/>
            <a:r>
              <a:rPr lang="ru-RU" sz="2800" b="1" dirty="0" smtClean="0">
                <a:solidFill>
                  <a:srgbClr val="173A8D"/>
                </a:solidFill>
                <a:latin typeface="Times New Roman" pitchFamily="18" charset="0"/>
                <a:cs typeface="Times New Roman" pitchFamily="18" charset="0"/>
              </a:rPr>
              <a:t>Подведение итогов учебного года. Награждение. </a:t>
            </a:r>
            <a:endParaRPr lang="ru-RU" sz="2800" b="1" dirty="0">
              <a:solidFill>
                <a:srgbClr val="173A8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https://i.mycdn.me/i?r=AyH4iRPQ2q0otWIFepML2LxR2LIDgL7mWnJJsoxmf12_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066799"/>
            <a:ext cx="7594600" cy="5695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05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" y="715378"/>
            <a:ext cx="6412163" cy="4809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300" y="0"/>
            <a:ext cx="2647700" cy="3314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85" y="3287713"/>
            <a:ext cx="2677715" cy="3570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200" y="133350"/>
            <a:ext cx="2590300" cy="34537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4876800" cy="6502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98" y="3547624"/>
            <a:ext cx="4154402" cy="3115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461" y="413657"/>
            <a:ext cx="2057745" cy="2743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101" y="406838"/>
            <a:ext cx="3777916" cy="2833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652" y="3494600"/>
            <a:ext cx="2177931" cy="2903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37" y="3497861"/>
            <a:ext cx="3840100" cy="2880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043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mycdn.me/i?r=AyH4iRPQ2q0otWIFepML2LxR7mjW2CWr8k-pX319hezuQ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64" y="312147"/>
            <a:ext cx="3833587" cy="2875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.mycdn.me/i?r=AyH4iRPQ2q0otWIFepML2LxRWLPHmaz-eNYFBFZiaT4UN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82" y="301532"/>
            <a:ext cx="4528186" cy="6037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59" y="3400663"/>
            <a:ext cx="3860844" cy="289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693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https://i.mycdn.me/i?r=AyH4iRPQ2q0otWIFepML2LxRIikY4zJOVpfgLcYomzrbm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261" y="313509"/>
            <a:ext cx="3204755" cy="2547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0" y="312992"/>
            <a:ext cx="3331029" cy="249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385" y="3357154"/>
            <a:ext cx="4019897" cy="3014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 descr="https://i.mycdn.me/i?r=AyH4iRPQ2q0otWIFepML2LxRjXlccHrfQjpXA49f8qcLv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0" y="2893078"/>
            <a:ext cx="4842428" cy="3533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i.mycdn.me/i?r=AyH4iRPQ2q0otWIFepML2LxRF39h0RFuSMq64rvVs4p7Z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240" y="111328"/>
            <a:ext cx="2458568" cy="3210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24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.mycdn.me/i?r=AyH4iRPQ2q0otWIFepML2LxRux2wPwFifnxmzpYc9sGgK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72" y="338947"/>
            <a:ext cx="4460664" cy="5947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057" y="343760"/>
            <a:ext cx="4209678" cy="5847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98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i.mycdn.me/i?r=AyH4iRPQ2q0otWIFepML2LxROdHpjc1vTp9jwZQ_w6IqW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83" y="2807779"/>
            <a:ext cx="2244061" cy="2992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i.mycdn.me/i?r=AyH4iRPQ2q0otWIFepML2LxRyJo3nvc7qeW8YC3ZDZW0h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360" y="2847704"/>
            <a:ext cx="2204358" cy="2939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i.mycdn.me/i?r=AyH4iRPQ2q0otWIFepML2LxRA6bnAQ5h8xiwwhUOSZzPX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245" y="457201"/>
            <a:ext cx="1769491" cy="2359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i.mycdn.me/i?r=AyH4iRPQ2q0otWIFepML2LxRehbSrmanTD1fKiwfMOf48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" y="426835"/>
            <a:ext cx="4196952" cy="5595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i.mycdn.me/i?r=AyH4iRPQ2q0otWIFepML2LxR3Fr-orEzSm6u-o-VmcX_E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173" y="592282"/>
            <a:ext cx="2550329" cy="2062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47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711</TotalTime>
  <Words>316</Words>
  <Application>Microsoft Office PowerPoint</Application>
  <PresentationFormat>Экран (4:3)</PresentationFormat>
  <Paragraphs>35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Office Theme</vt:lpstr>
      <vt:lpstr>Презентация PowerPoint</vt:lpstr>
      <vt:lpstr>Презентация PowerPoint</vt:lpstr>
      <vt:lpstr>Выставка рисунков на тему «Осенние мотивы» </vt:lpstr>
      <vt:lpstr>Подготовка рисунков к новогодней выставки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Выставка работ «Зимний вернисаж»</vt:lpstr>
      <vt:lpstr>Участие в региональном конкурсе творческих работ «Память», посвященного 500-летию Тульского Кремля </vt:lpstr>
      <vt:lpstr>Презентация PowerPoint</vt:lpstr>
      <vt:lpstr>Итоги  регионального конкурса творческих работ «Память», посвященного 500-летию Тульского Кремля </vt:lpstr>
      <vt:lpstr>Рабочие моменты с занятий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в районном празднике «Широкая Масленица». Проведение мастер-класса «Изображение зимнего пейзажа на картоне»</vt:lpstr>
      <vt:lpstr>Мастер-класс по росписи матрешки</vt:lpstr>
      <vt:lpstr>Подготовка творческих работ Борисовой Ксении к персональной выставке</vt:lpstr>
      <vt:lpstr>Участие в областной выставке-конкурсе творческих работ «Тульские промыслы».</vt:lpstr>
      <vt:lpstr>Итоги областного выставки-конкурса творческих работ «Тульские промыслы»</vt:lpstr>
      <vt:lpstr>Занятие-путешествие по галерее «Знакомство с выдающимися художниками». Копирование с репродукции Ван Гога «Подсолнухи».</vt:lpstr>
      <vt:lpstr>Презентация PowerPoint</vt:lpstr>
      <vt:lpstr>Участие в областном фестивале-конкурсе «Космическая весна», посвященного 60-летию полета в космос Ю.А. Гагарина</vt:lpstr>
      <vt:lpstr>Свидетельства участников в областном фестивале-конкурсе «Космическая весна», посвященного 60-летию полета в космос Ю.А. Гагарина</vt:lpstr>
      <vt:lpstr>Мастер-класс «Пасхальный сувенир»</vt:lpstr>
      <vt:lpstr>Презентация PowerPoint</vt:lpstr>
      <vt:lpstr>Презентация PowerPoint</vt:lpstr>
      <vt:lpstr>Выставка рисунков Борисовой Ксении, Затыльниковой Варвары, Трифоновой Полины</vt:lpstr>
      <vt:lpstr>Участие в районной выставке декоративно-прикладного творчества «Пасхальный свет и радость»</vt:lpstr>
      <vt:lpstr>Участие в акции «Окна Победы»</vt:lpstr>
      <vt:lpstr>Мастер-класс «Роспись кухонной разделочной доски»</vt:lpstr>
      <vt:lpstr>Презентация PowerPoint</vt:lpstr>
      <vt:lpstr>Презентация PowerPoint</vt:lpstr>
      <vt:lpstr>Мастер-класс по мотивам хохломской росписи </vt:lpstr>
      <vt:lpstr>Подведение итогов учебного года. Награждение. </vt:lpstr>
      <vt:lpstr>Презентация PowerPoint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User</cp:lastModifiedBy>
  <cp:revision>90</cp:revision>
  <dcterms:created xsi:type="dcterms:W3CDTF">2016-11-18T14:12:19Z</dcterms:created>
  <dcterms:modified xsi:type="dcterms:W3CDTF">2021-06-01T10:24:29Z</dcterms:modified>
</cp:coreProperties>
</file>