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5" r:id="rId2"/>
    <p:sldId id="257" r:id="rId3"/>
    <p:sldId id="258" r:id="rId4"/>
    <p:sldId id="287" r:id="rId5"/>
    <p:sldId id="260" r:id="rId6"/>
    <p:sldId id="261" r:id="rId7"/>
    <p:sldId id="263" r:id="rId8"/>
    <p:sldId id="290" r:id="rId9"/>
    <p:sldId id="267" r:id="rId10"/>
    <p:sldId id="265" r:id="rId11"/>
    <p:sldId id="266" r:id="rId12"/>
    <p:sldId id="268" r:id="rId13"/>
    <p:sldId id="269" r:id="rId14"/>
    <p:sldId id="272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6" r:id="rId24"/>
    <p:sldId id="285" r:id="rId25"/>
    <p:sldId id="288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86475" autoAdjust="0"/>
  </p:normalViewPr>
  <p:slideViewPr>
    <p:cSldViewPr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548680"/>
            <a:ext cx="7520940" cy="6048672"/>
          </a:xfrm>
        </p:spPr>
        <p:txBody>
          <a:bodyPr/>
          <a:lstStyle/>
          <a:p>
            <a:r>
              <a:rPr lang="ru-RU" dirty="0" smtClean="0"/>
              <a:t>         </a:t>
            </a:r>
          </a:p>
          <a:p>
            <a:r>
              <a:rPr lang="ru-RU" sz="2800" i="1" dirty="0" smtClean="0"/>
              <a:t>                          Автор  презентации</a:t>
            </a:r>
          </a:p>
          <a:p>
            <a:r>
              <a:rPr lang="ru-RU" sz="2400" b="0" i="1" dirty="0" smtClean="0"/>
              <a:t>                    педагог дополнительного образования</a:t>
            </a:r>
          </a:p>
          <a:p>
            <a:r>
              <a:rPr lang="ru-RU" sz="2400" b="0" i="1" dirty="0"/>
              <a:t> </a:t>
            </a:r>
            <a:r>
              <a:rPr lang="ru-RU" sz="2400" b="0" i="1" dirty="0" smtClean="0"/>
              <a:t>                                                                                      </a:t>
            </a:r>
          </a:p>
          <a:p>
            <a:r>
              <a:rPr lang="ru-RU" sz="2400" b="0" i="1" dirty="0"/>
              <a:t> </a:t>
            </a:r>
            <a:r>
              <a:rPr lang="ru-RU" sz="2400" b="0" i="1" dirty="0" smtClean="0"/>
              <a:t>                                                                                          </a:t>
            </a:r>
          </a:p>
          <a:p>
            <a:endParaRPr lang="ru-RU" sz="2400" b="0" i="1" dirty="0"/>
          </a:p>
          <a:p>
            <a:endParaRPr lang="ru-RU" sz="2400" b="0" i="1" dirty="0" smtClean="0"/>
          </a:p>
          <a:p>
            <a:endParaRPr lang="ru-RU" sz="2400" b="0" i="1" dirty="0"/>
          </a:p>
          <a:p>
            <a:endParaRPr lang="ru-RU" sz="2400" b="0" i="1" dirty="0" smtClean="0"/>
          </a:p>
          <a:p>
            <a:endParaRPr lang="ru-RU" sz="2400" b="0" i="1" dirty="0"/>
          </a:p>
          <a:p>
            <a:endParaRPr lang="ru-RU" sz="2400" b="0" i="1" dirty="0" smtClean="0"/>
          </a:p>
          <a:p>
            <a:r>
              <a:rPr lang="ru-RU" sz="2400" b="0" i="1" dirty="0"/>
              <a:t> </a:t>
            </a:r>
            <a:r>
              <a:rPr lang="ru-RU" sz="2400" b="0" i="1" dirty="0" smtClean="0"/>
              <a:t>                         Картавая  Галина Васильевна</a:t>
            </a:r>
          </a:p>
          <a:p>
            <a:r>
              <a:rPr lang="ru-RU" sz="2400" b="0" i="1" dirty="0"/>
              <a:t> </a:t>
            </a:r>
            <a:r>
              <a:rPr lang="ru-RU" sz="2400" b="0" i="1" dirty="0" smtClean="0"/>
              <a:t>                                   2020 – 2021 г.</a:t>
            </a:r>
          </a:p>
          <a:p>
            <a:endParaRPr lang="ru-RU" sz="2400" b="0" i="1" dirty="0"/>
          </a:p>
        </p:txBody>
      </p:sp>
      <p:pic>
        <p:nvPicPr>
          <p:cNvPr id="1026" name="Picture 2" descr="C:\Users\User\Documents\256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18" y="2080172"/>
            <a:ext cx="4876810" cy="36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поделки\IMG-20210527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823" y="2388914"/>
            <a:ext cx="2159285" cy="301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оделки\IMG_20210526_141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62" y="2271077"/>
            <a:ext cx="2379656" cy="324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01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65760"/>
            <a:ext cx="8280920" cy="615958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781"/>
            <a:ext cx="9144000" cy="676786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000" i="1" dirty="0" smtClean="0"/>
              <a:t>     </a:t>
            </a:r>
          </a:p>
          <a:p>
            <a:r>
              <a:rPr lang="ru-RU" sz="2000" i="1" dirty="0" smtClean="0"/>
              <a:t>          </a:t>
            </a:r>
          </a:p>
          <a:p>
            <a:r>
              <a:rPr lang="ru-RU" sz="2000" i="1" dirty="0" smtClean="0"/>
              <a:t>                  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/>
          </a:p>
          <a:p>
            <a:r>
              <a:rPr lang="ru-RU" i="1" dirty="0" smtClean="0"/>
              <a:t>            </a:t>
            </a:r>
            <a:r>
              <a:rPr lang="ru-RU" sz="2000" i="1" dirty="0" smtClean="0"/>
              <a:t>   </a:t>
            </a:r>
          </a:p>
          <a:p>
            <a:endParaRPr lang="ru-RU" i="1" dirty="0" smtClean="0"/>
          </a:p>
          <a:p>
            <a:endParaRPr lang="ru-RU" i="1" dirty="0"/>
          </a:p>
          <a:p>
            <a:r>
              <a:rPr lang="ru-RU" i="1" dirty="0" smtClean="0"/>
              <a:t> </a:t>
            </a:r>
          </a:p>
          <a:p>
            <a:r>
              <a:rPr lang="ru-RU" i="1" dirty="0" smtClean="0"/>
              <a:t>               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</a:t>
            </a:r>
          </a:p>
          <a:p>
            <a:r>
              <a:rPr lang="ru-RU" dirty="0"/>
              <a:t> </a:t>
            </a:r>
          </a:p>
        </p:txBody>
      </p:sp>
      <p:pic>
        <p:nvPicPr>
          <p:cNvPr id="6" name="Рисунок 5" descr="C:\Users\User\Documents\i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88215"/>
            <a:ext cx="1086245" cy="104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cuments\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76380"/>
            <a:ext cx="1086245" cy="112099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395536" y="40466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                                           Выставка </a:t>
            </a:r>
            <a:r>
              <a:rPr lang="ru-RU" i="1" dirty="0"/>
              <a:t>– конкурс: </a:t>
            </a:r>
            <a:r>
              <a:rPr lang="ru-RU" i="1" dirty="0" smtClean="0"/>
              <a:t> «Колье</a:t>
            </a:r>
            <a:r>
              <a:rPr lang="ru-RU" i="1" dirty="0"/>
              <a:t>»  (</a:t>
            </a:r>
            <a:r>
              <a:rPr lang="ru-RU" i="1" dirty="0" smtClean="0"/>
              <a:t>бисер)             </a:t>
            </a:r>
            <a:endParaRPr lang="ru-RU" i="1" dirty="0"/>
          </a:p>
          <a:p>
            <a:r>
              <a:rPr lang="ru-RU" i="1" dirty="0" smtClean="0"/>
              <a:t>                       1 </a:t>
            </a:r>
            <a:r>
              <a:rPr lang="ru-RU" i="1" dirty="0"/>
              <a:t>место  - Анахова Екатерина, </a:t>
            </a:r>
            <a:r>
              <a:rPr lang="ru-RU" i="1" dirty="0" smtClean="0"/>
              <a:t>  2 </a:t>
            </a:r>
            <a:r>
              <a:rPr lang="ru-RU" i="1" dirty="0"/>
              <a:t>место –Головина София,</a:t>
            </a:r>
          </a:p>
          <a:p>
            <a:r>
              <a:rPr lang="ru-RU" i="1" dirty="0" smtClean="0"/>
              <a:t>                                                    3 </a:t>
            </a:r>
            <a:r>
              <a:rPr lang="ru-RU" i="1" dirty="0"/>
              <a:t>место - Гришина Арина</a:t>
            </a:r>
          </a:p>
          <a:p>
            <a:r>
              <a:rPr lang="ru-RU" i="1" dirty="0"/>
              <a:t>                         </a:t>
            </a:r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7170" name="Picture 2" descr="C:\Users\User\Documents\maxresdefault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30"/>
            <a:ext cx="9216008" cy="68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286000" y="26903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 </a:t>
            </a:r>
            <a:r>
              <a:rPr lang="ru-RU" i="1" dirty="0" smtClean="0"/>
              <a:t>     Выставка </a:t>
            </a:r>
            <a:r>
              <a:rPr lang="ru-RU" i="1" dirty="0"/>
              <a:t>– конкурс:  «Колье»  (бисер)             </a:t>
            </a:r>
          </a:p>
          <a:p>
            <a:r>
              <a:rPr lang="ru-RU" i="1" dirty="0"/>
              <a:t>           </a:t>
            </a:r>
            <a:r>
              <a:rPr lang="ru-RU" i="1" dirty="0" smtClean="0"/>
              <a:t> </a:t>
            </a:r>
            <a:r>
              <a:rPr lang="ru-RU" i="1" dirty="0"/>
              <a:t>1 место  - Анахова Екатерина,  </a:t>
            </a:r>
            <a:endParaRPr lang="ru-RU" i="1" dirty="0" smtClean="0"/>
          </a:p>
          <a:p>
            <a:r>
              <a:rPr lang="ru-RU" i="1" dirty="0" smtClean="0"/>
              <a:t>               2 </a:t>
            </a:r>
            <a:r>
              <a:rPr lang="ru-RU" i="1" dirty="0"/>
              <a:t>место –Головина София,</a:t>
            </a:r>
          </a:p>
          <a:p>
            <a:r>
              <a:rPr lang="ru-RU" i="1" dirty="0"/>
              <a:t>                 </a:t>
            </a:r>
            <a:r>
              <a:rPr lang="ru-RU" i="1" dirty="0" smtClean="0"/>
              <a:t>3 </a:t>
            </a:r>
            <a:r>
              <a:rPr lang="ru-RU" i="1" dirty="0"/>
              <a:t>место - Гришина Арина</a:t>
            </a:r>
            <a:endParaRPr lang="ru-RU" dirty="0"/>
          </a:p>
        </p:txBody>
      </p:sp>
      <p:pic>
        <p:nvPicPr>
          <p:cNvPr id="22" name="Рисунок 21" descr="C:\Users\User\Documents\i (2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88" y="1233234"/>
            <a:ext cx="1267453" cy="115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C:\Users\User\Documents\i (4)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10" y="1265210"/>
            <a:ext cx="1279998" cy="1160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C:\Users\User\Documents\i (5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65210"/>
            <a:ext cx="1283022" cy="1160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C:\Users\User\Documents\i (1)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89" y="2690336"/>
            <a:ext cx="1267453" cy="108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C:\Users\User\Documents\i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48" y="1274628"/>
            <a:ext cx="1296144" cy="1113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C:\Users\User\Documents\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2673062"/>
            <a:ext cx="1283023" cy="1120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C:\Users\User\Desktop\поделки\20201023_04204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90" y="4055855"/>
            <a:ext cx="1279052" cy="169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C:\Users\User\Desktop\поделки\20201022_04020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77072"/>
            <a:ext cx="1283023" cy="169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C:\Users\User\Desktop\поделки\20201028_03250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73" y="4077072"/>
            <a:ext cx="1309757" cy="169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C:\Users\User\Desktop\поделки\20201023_031047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47" y="4062216"/>
            <a:ext cx="1296145" cy="171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C:\Users\User\Desktop\поделки\20201023_043621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10" y="4077072"/>
            <a:ext cx="1279998" cy="169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C:\Users\User\Documents\i (8)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72" y="1274628"/>
            <a:ext cx="1309757" cy="1151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041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59155" y="2276872"/>
            <a:ext cx="7520940" cy="1008112"/>
          </a:xfrm>
        </p:spPr>
        <p:txBody>
          <a:bodyPr/>
          <a:lstStyle/>
          <a:p>
            <a:r>
              <a:rPr lang="ru-RU" sz="2000" i="1" dirty="0"/>
              <a:t> </a:t>
            </a:r>
            <a:r>
              <a:rPr lang="ru-RU" sz="2000" i="1" dirty="0" smtClean="0"/>
              <a:t>                               Конкурс</a:t>
            </a:r>
            <a:r>
              <a:rPr lang="ru-RU" sz="2000" i="1" dirty="0"/>
              <a:t> </a:t>
            </a:r>
            <a:r>
              <a:rPr lang="ru-RU" sz="2000" i="1" dirty="0" smtClean="0"/>
              <a:t>   </a:t>
            </a:r>
            <a:r>
              <a:rPr lang="ru-RU" sz="2000" i="1" dirty="0"/>
              <a:t>«Новогодние подарки»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1" y="2708920"/>
            <a:ext cx="5272637" cy="720080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                                                           </a:t>
            </a:r>
          </a:p>
          <a:p>
            <a:r>
              <a:rPr lang="ru-RU" dirty="0" smtClean="0"/>
              <a:t>:                                                            :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 descr="C:\Users\User\Desktop\поделки\20201218_1309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1527934" cy="201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User\Documents\1606738605_fr-27_11_20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96" y="0"/>
            <a:ext cx="9323512" cy="694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47864" y="2016221"/>
            <a:ext cx="2785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:                                                             </a:t>
            </a:r>
            <a:r>
              <a:rPr lang="ru-RU" dirty="0" smtClean="0"/>
              <a:t>          </a:t>
            </a:r>
            <a:r>
              <a:rPr lang="ru-RU" b="1" i="1" dirty="0" smtClean="0"/>
              <a:t>Конкурс – «Новогодние </a:t>
            </a:r>
            <a:endParaRPr lang="ru-RU" b="1" i="1" dirty="0"/>
          </a:p>
          <a:p>
            <a:r>
              <a:rPr lang="ru-RU" b="1" i="1" dirty="0" smtClean="0"/>
              <a:t>                подарки</a:t>
            </a:r>
            <a:endParaRPr lang="ru-RU" b="1" i="1" dirty="0"/>
          </a:p>
        </p:txBody>
      </p:sp>
      <p:pic>
        <p:nvPicPr>
          <p:cNvPr id="15" name="Рисунок 14" descr="C:\Users\User\Desktop\поделки\20201222_1702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51" y="3356992"/>
            <a:ext cx="1416309" cy="173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поделки\20201204_1521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24" y="3356992"/>
            <a:ext cx="1416309" cy="169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User\Desktop\поделки\20201216_1541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36" y="3384522"/>
            <a:ext cx="1408873" cy="170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Desktop\поделки\20210407_0358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04" y="1293188"/>
            <a:ext cx="1450800" cy="186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User\Desktop\поделки\20210111_15040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04" y="3356992"/>
            <a:ext cx="145874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User\Desktop\поделки\20201210_16260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29" y="1299743"/>
            <a:ext cx="1475500" cy="188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 descr="C:\Users\User\Documents\depositphotos_129932888-stock-illustration-christmas-background-with-fir-branc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05" y="909855"/>
            <a:ext cx="1345375" cy="117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88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015568"/>
          </a:xfrm>
        </p:spPr>
        <p:txBody>
          <a:bodyPr/>
          <a:lstStyle/>
          <a:p>
            <a:r>
              <a:rPr lang="ru-RU" b="1" i="1" dirty="0" smtClean="0"/>
              <a:t>    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279122">
            <a:off x="811530" y="-805632"/>
            <a:ext cx="7520940" cy="6918098"/>
          </a:xfrm>
        </p:spPr>
        <p:txBody>
          <a:bodyPr/>
          <a:lstStyle/>
          <a:p>
            <a:endParaRPr lang="ru-RU" dirty="0"/>
          </a:p>
          <a:p>
            <a:r>
              <a:rPr lang="ru-RU" dirty="0" smtClean="0"/>
              <a:t>         </a:t>
            </a:r>
            <a:endParaRPr lang="ru-RU" sz="2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 </a:t>
            </a:r>
            <a:endParaRPr lang="ru-RU" dirty="0"/>
          </a:p>
        </p:txBody>
      </p:sp>
      <p:pic>
        <p:nvPicPr>
          <p:cNvPr id="5122" name="Picture 2" descr="C:\Users\User\Documents\14e443333459ac9303f2e8d4cc486d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131840" y="2420889"/>
            <a:ext cx="3726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Выставка </a:t>
            </a:r>
            <a:r>
              <a:rPr lang="ru-RU" dirty="0"/>
              <a:t>- конкурс</a:t>
            </a:r>
          </a:p>
          <a:p>
            <a:r>
              <a:rPr lang="ru-RU" dirty="0"/>
              <a:t>«День Защитника Отечества»</a:t>
            </a:r>
          </a:p>
        </p:txBody>
      </p:sp>
      <p:pic>
        <p:nvPicPr>
          <p:cNvPr id="19" name="Рисунок 18" descr="C:\Users\User\Desktop\поделки\20210221_042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7" y="3784593"/>
            <a:ext cx="1180081" cy="137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User\Desktop\поделки\20210220_0445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77" y="616417"/>
            <a:ext cx="1175576" cy="142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User\Desktop\поделки\20210221_0419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61905"/>
            <a:ext cx="1195377" cy="139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User\Desktop\поделки\20210217_1423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20" y="2181949"/>
            <a:ext cx="1160550" cy="139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User\Desktop\поделки\20210125_17101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16417"/>
            <a:ext cx="1200089" cy="142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User\Desktop\поделки\IMG-20210222-WA000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4" y="2240281"/>
            <a:ext cx="1184553" cy="142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C:\Users\User\Desktop\поделки\20210221_02051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4" y="619734"/>
            <a:ext cx="1188700" cy="141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C:\Users\User\Desktop\поделки\20210122_15233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62022"/>
            <a:ext cx="1224136" cy="139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 descr="C:\Users\User\Documents\hello_html_72b95c2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9" y="116632"/>
            <a:ext cx="1607330" cy="13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C:\Users\User\Desktop\поделки\20201024_04082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36" y="3761904"/>
            <a:ext cx="1145222" cy="14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C:\Users\User\Desktop\поделки\IMG-20210207-WA0001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20" y="596030"/>
            <a:ext cx="1152699" cy="142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C:\Users\User\Desktop\поделки\20210217_163230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89676"/>
            <a:ext cx="1195376" cy="138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" descr="C:\Users\User\Documents\hello_html_72b95c2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84" y="188640"/>
            <a:ext cx="1499966" cy="14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User\Documents\hello_html_72b95c2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139" y="5085184"/>
            <a:ext cx="1566125" cy="14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5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236" y="414517"/>
            <a:ext cx="7520940" cy="5963196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</a:t>
            </a:r>
            <a:endParaRPr lang="ru-RU" sz="2000" dirty="0"/>
          </a:p>
        </p:txBody>
      </p:sp>
      <p:pic>
        <p:nvPicPr>
          <p:cNvPr id="4" name="Рисунок 3" descr="C:\Users\User\Desktop\поделки\20210121_1631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3"/>
            <a:ext cx="1352550" cy="180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поделки\20210113_1458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913">
            <a:off x="1298314" y="1093983"/>
            <a:ext cx="135699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оделки\20201125_0458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51" y="801074"/>
            <a:ext cx="1356995" cy="180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оделки\20210113_1513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307">
            <a:off x="6937086" y="3486960"/>
            <a:ext cx="135001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оделки\20201124_0147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26" y="4276509"/>
            <a:ext cx="1351915" cy="180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поделки\20210216_15030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1638">
            <a:off x="6010654" y="1147764"/>
            <a:ext cx="1351915" cy="180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поделки\20210113_15093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4484">
            <a:off x="601956" y="3482514"/>
            <a:ext cx="1356995" cy="180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поделки\20210208_04090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78" y="4077072"/>
            <a:ext cx="1352550" cy="18027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983607" y="1124744"/>
            <a:ext cx="7520940" cy="3579849"/>
          </a:xfrm>
        </p:spPr>
        <p:txBody>
          <a:bodyPr>
            <a:normAutofit/>
          </a:bodyPr>
          <a:lstStyle/>
          <a:p>
            <a:r>
              <a:rPr lang="ru-RU" dirty="0" smtClean="0"/>
              <a:t>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</a:t>
            </a:r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                                        </a:t>
            </a:r>
            <a:endParaRPr lang="ru-RU" dirty="0"/>
          </a:p>
          <a:p>
            <a:r>
              <a:rPr lang="ru-RU" dirty="0" smtClean="0"/>
              <a:t>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14" name="Picture 3" descr="C:\Users\User\Documents\СВЯТОЙ ВАЛЕНТИН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48" y="0"/>
            <a:ext cx="9418295" cy="68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Documents\75185-pismo-logo-serdce-lyubovnoe_pismo-den_svyatogo_valentina-1920x10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12" y="2800999"/>
            <a:ext cx="1014594" cy="57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47659" y="3429000"/>
            <a:ext cx="3924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 Конкурс:  «День Святого Валентина»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7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727536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ocuments\8 МАРТ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50" y="12917"/>
            <a:ext cx="9305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IMG-20210327-WA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3"/>
            <a:ext cx="1224136" cy="144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cuments\i (75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51" y="1484783"/>
            <a:ext cx="1269651" cy="146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оделки\20210302_1703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092">
            <a:off x="2091131" y="1572151"/>
            <a:ext cx="1264669" cy="146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оделки\ЧУД\20201002_15294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952">
            <a:off x="6650057" y="3256496"/>
            <a:ext cx="1122609" cy="154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поделки\20201002_15103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51" y="3064636"/>
            <a:ext cx="1265828" cy="159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поделки\20201128_04314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375">
            <a:off x="6594787" y="1615544"/>
            <a:ext cx="1122609" cy="144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поделки\20201128_03193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21" y="3064636"/>
            <a:ext cx="1170531" cy="158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поделки\20201110_05214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018">
            <a:off x="2069452" y="3214745"/>
            <a:ext cx="1152337" cy="159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поделки\20210327_04450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68" y="5013176"/>
            <a:ext cx="1287519" cy="151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поделки\20201128_04355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090" y="5013176"/>
            <a:ext cx="1288752" cy="15121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699792" y="692697"/>
            <a:ext cx="520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  Выставка </a:t>
            </a:r>
            <a:r>
              <a:rPr lang="ru-RU" b="1" i="1" dirty="0"/>
              <a:t>– конкурс </a:t>
            </a:r>
            <a:r>
              <a:rPr lang="ru-RU" b="1" i="1" dirty="0" smtClean="0"/>
              <a:t>                             </a:t>
            </a:r>
            <a:r>
              <a:rPr lang="ru-RU" b="1" i="1" dirty="0"/>
              <a:t>«Подарочные сувениры к 8 марта»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234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476672"/>
            <a:ext cx="7520940" cy="437728"/>
          </a:xfrm>
        </p:spPr>
        <p:txBody>
          <a:bodyPr/>
          <a:lstStyle/>
          <a:p>
            <a:r>
              <a:rPr lang="ru-RU" sz="2000" i="1" dirty="0"/>
              <a:t> </a:t>
            </a:r>
            <a:r>
              <a:rPr lang="ru-RU" sz="2000" i="1" dirty="0" smtClean="0"/>
              <a:t>                           </a:t>
            </a: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ocuments\59548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624"/>
            <a:ext cx="7620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cuments\59548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13"/>
            <a:ext cx="91644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56099" y="3244334"/>
            <a:ext cx="2831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 Матер – класс: «Самолёт»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8495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8" name="Рисунок 7" descr="C:\Users\User\Desktop\поделки\20200817_1153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04">
            <a:off x="2197844" y="1395286"/>
            <a:ext cx="1370965" cy="181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поделки\20200817_1155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574">
            <a:off x="5729042" y="1357236"/>
            <a:ext cx="1342390" cy="179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поделки\20210421_1501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409" y="1234852"/>
            <a:ext cx="1343025" cy="179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ocuments\i (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5103">
            <a:off x="1517751" y="3602536"/>
            <a:ext cx="134302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i (4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652">
            <a:off x="6270036" y="3687309"/>
            <a:ext cx="1333500" cy="177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i (8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63" y="3861048"/>
            <a:ext cx="2361565" cy="1771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795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620688"/>
            <a:ext cx="4109080" cy="936104"/>
          </a:xfrm>
        </p:spPr>
        <p:txBody>
          <a:bodyPr/>
          <a:lstStyle/>
          <a:p>
            <a:r>
              <a:rPr lang="ru-RU" b="1" i="1" dirty="0"/>
              <a:t> </a:t>
            </a:r>
            <a:r>
              <a:rPr lang="ru-RU" sz="2000" i="1" dirty="0"/>
              <a:t>Мастер – класс: </a:t>
            </a:r>
            <a:r>
              <a:rPr lang="ru-RU" sz="2000" i="1" dirty="0" smtClean="0"/>
              <a:t>  </a:t>
            </a:r>
            <a:br>
              <a:rPr lang="ru-RU" sz="2000" i="1" dirty="0" smtClean="0"/>
            </a:br>
            <a:r>
              <a:rPr lang="ru-RU" sz="2000" i="1" dirty="0" smtClean="0"/>
              <a:t>    «</a:t>
            </a:r>
            <a:r>
              <a:rPr lang="ru-RU" sz="2000" i="1" dirty="0"/>
              <a:t>День гриба»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ocuments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4"/>
            <a:ext cx="9285031" cy="69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196752"/>
            <a:ext cx="236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 Мастер – класс: </a:t>
            </a:r>
            <a:r>
              <a:rPr lang="ru-RU" b="1" i="1" dirty="0" smtClean="0"/>
              <a:t>    </a:t>
            </a:r>
            <a:r>
              <a:rPr lang="ru-RU" b="1" i="1" dirty="0" smtClean="0"/>
              <a:t>  «</a:t>
            </a:r>
            <a:r>
              <a:rPr lang="ru-RU" b="1" i="1" dirty="0"/>
              <a:t>День гриба»    </a:t>
            </a:r>
            <a:endParaRPr lang="ru-RU" dirty="0"/>
          </a:p>
        </p:txBody>
      </p:sp>
      <p:pic>
        <p:nvPicPr>
          <p:cNvPr id="6" name="Рисунок 5" descr="C:\Users\User\Desktop\суркова полин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95" y="1907306"/>
            <a:ext cx="135699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соня г. с грибами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66778"/>
            <a:ext cx="1330960" cy="177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оделки\20200820_1154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20" y="1916832"/>
            <a:ext cx="132143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ocuments\i (99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31" y="1907942"/>
            <a:ext cx="1328420" cy="17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cuments\i (98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59" y="4005258"/>
            <a:ext cx="1356995" cy="178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ocuments\2 сестры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21" y="3984742"/>
            <a:ext cx="1354455" cy="180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ocuments\i (85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99" y="4005064"/>
            <a:ext cx="2935601" cy="1785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21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22960" y="0"/>
            <a:ext cx="7520940" cy="188640"/>
          </a:xfrm>
        </p:spPr>
        <p:txBody>
          <a:bodyPr/>
          <a:lstStyle/>
          <a:p>
            <a:r>
              <a:rPr lang="ru-RU" sz="2000" i="1" dirty="0" smtClean="0"/>
              <a:t>                                                                                                           </a:t>
            </a: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ocuments\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8259" y="548680"/>
            <a:ext cx="4139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              </a:t>
            </a:r>
            <a:r>
              <a:rPr lang="ru-RU" b="1" i="1" dirty="0" smtClean="0"/>
              <a:t>Мастер </a:t>
            </a:r>
            <a:r>
              <a:rPr lang="ru-RU" b="1" i="1" dirty="0"/>
              <a:t>– класс:                                                                                                               «Кукла-Масленица».  Районный</a:t>
            </a:r>
            <a:br>
              <a:rPr lang="ru-RU" b="1" i="1" dirty="0"/>
            </a:br>
            <a:r>
              <a:rPr lang="ru-RU" b="1" i="1" dirty="0"/>
              <a:t>праздник  «Проводы Зимы» 2021 г</a:t>
            </a:r>
            <a:r>
              <a:rPr lang="ru-RU" i="1" dirty="0"/>
              <a:t>.</a:t>
            </a:r>
            <a:endParaRPr lang="ru-RU" dirty="0"/>
          </a:p>
        </p:txBody>
      </p:sp>
      <p:pic>
        <p:nvPicPr>
          <p:cNvPr id="7" name="Рисунок 6" descr="C:\Users\User\Desktop\МАСТЕР_КЛАСС\20210314_1152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91" y="1556385"/>
            <a:ext cx="1304925" cy="173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МАСТЕР_КЛАСС\20210314_1136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67" y="1566901"/>
            <a:ext cx="1306829" cy="174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МАСТЕР_КЛАСС\20210314_1119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56385"/>
            <a:ext cx="130746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МАСТЕР_КЛАСС\20210314_1129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75" y="3468716"/>
            <a:ext cx="129984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МАСТЕР_КЛАСС\20210314_1130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61" y="1562734"/>
            <a:ext cx="1295400" cy="17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МАСТЕР_КЛАСС\20210314_12202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91" y="3479310"/>
            <a:ext cx="1306828" cy="175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МАСТЕР_КЛАСС\20210314_11143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75" y="1566901"/>
            <a:ext cx="1295400" cy="17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МАСТЕР_КЛАСС\20210314_11113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3479311"/>
            <a:ext cx="1314450" cy="1751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52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520940" cy="548640"/>
          </a:xfrm>
        </p:spPr>
        <p:txBody>
          <a:bodyPr/>
          <a:lstStyle/>
          <a:p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ocuments\0001-004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"/>
            <a:ext cx="9144000" cy="73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03425" y="3244334"/>
            <a:ext cx="4337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Индивидуальные работы Головина Ивана</a:t>
            </a:r>
            <a:endParaRPr lang="ru-RU" b="1" dirty="0"/>
          </a:p>
        </p:txBody>
      </p:sp>
      <p:pic>
        <p:nvPicPr>
          <p:cNvPr id="6" name="Рисунок 5" descr="C:\Users\User\Desktop\поделки\УМ\20200909_1721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736">
            <a:off x="1341826" y="1292952"/>
            <a:ext cx="1328420" cy="17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оделки\20200904_1507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863">
            <a:off x="3221661" y="1008638"/>
            <a:ext cx="1328420" cy="17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оделки\20200904_1658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440">
            <a:off x="6850108" y="1315067"/>
            <a:ext cx="1323975" cy="176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поделки\20201009_1705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413">
            <a:off x="4912659" y="980728"/>
            <a:ext cx="1323975" cy="176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cuments\i (80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448">
            <a:off x="2343126" y="4000349"/>
            <a:ext cx="1340485" cy="178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поделки\20210114_16411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96204"/>
            <a:ext cx="135001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поделки\20201009_17042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227">
            <a:off x="6075281" y="4022767"/>
            <a:ext cx="1340485" cy="1786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561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ocuments\46c53263d9c058f33aef201534faa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" y="76321"/>
            <a:ext cx="9144000" cy="654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поделки\20201225_1552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534">
            <a:off x="1428024" y="1566996"/>
            <a:ext cx="1307465" cy="166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ocuments\i (77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6995"/>
            <a:ext cx="1297305" cy="162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поделки\20201225_1632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556792"/>
            <a:ext cx="1259396" cy="167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cuments\i (76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120">
            <a:off x="1440089" y="3501008"/>
            <a:ext cx="1295400" cy="167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поделки\20210114_17005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9" y="3501008"/>
            <a:ext cx="1295400" cy="17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поделки\20201224_17244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01008"/>
            <a:ext cx="1297305" cy="172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поделки\20210319_1509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0006">
            <a:off x="6156176" y="3498663"/>
            <a:ext cx="1287780" cy="1717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051348" y="764704"/>
            <a:ext cx="4806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       Индивидуальная работа</a:t>
            </a:r>
          </a:p>
          <a:p>
            <a:r>
              <a:rPr lang="ru-RU" b="1" i="1" dirty="0" smtClean="0"/>
              <a:t>                   Куприяновой </a:t>
            </a:r>
            <a:r>
              <a:rPr lang="ru-RU" b="1" i="1" dirty="0"/>
              <a:t>Ангелины </a:t>
            </a:r>
            <a:endParaRPr lang="ru-RU" dirty="0"/>
          </a:p>
        </p:txBody>
      </p:sp>
      <p:pic>
        <p:nvPicPr>
          <p:cNvPr id="1026" name="Picture 2" descr="C:\Users\User\Desktop\поделки\20210319_1515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569">
            <a:off x="6170185" y="1573236"/>
            <a:ext cx="1273772" cy="16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53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620688"/>
            <a:ext cx="4896544" cy="3744416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dirty="0"/>
          </a:p>
          <a:p>
            <a:pPr algn="ctr"/>
            <a:r>
              <a:rPr lang="ru-RU" sz="2400" dirty="0" smtClean="0"/>
              <a:t>Основное  содержание  работы:</a:t>
            </a:r>
          </a:p>
          <a:p>
            <a:endParaRPr lang="ru-RU" sz="2400" dirty="0" smtClean="0"/>
          </a:p>
          <a:p>
            <a:r>
              <a:rPr lang="ru-RU" sz="2000" dirty="0" smtClean="0"/>
              <a:t>  -  Реализация дополнительных образовательных программ;</a:t>
            </a:r>
          </a:p>
          <a:p>
            <a:r>
              <a:rPr lang="ru-RU" sz="2000" dirty="0" smtClean="0"/>
              <a:t>  -  Организация и проведение массовых мероприятий; </a:t>
            </a:r>
          </a:p>
          <a:p>
            <a:r>
              <a:rPr lang="ru-RU" sz="2000" dirty="0" smtClean="0"/>
              <a:t>  -  Районных выставок, конкурсов, «Дома детского творчества»; </a:t>
            </a:r>
          </a:p>
          <a:p>
            <a:r>
              <a:rPr lang="ru-RU" sz="2000" dirty="0" smtClean="0"/>
              <a:t>  -  Участие в районном празднике, мероприятиях;  </a:t>
            </a:r>
          </a:p>
          <a:p>
            <a:r>
              <a:rPr lang="ru-RU" sz="2000" dirty="0" smtClean="0"/>
              <a:t>  -  Индивидуальная работа детей.  </a:t>
            </a:r>
          </a:p>
          <a:p>
            <a:r>
              <a:rPr lang="ru-RU" sz="2000" dirty="0" smtClean="0"/>
              <a:t> </a:t>
            </a:r>
          </a:p>
          <a:p>
            <a:pPr algn="ctr"/>
            <a:r>
              <a:rPr lang="ru-RU" sz="2400" dirty="0" smtClean="0"/>
              <a:t>Объединения: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</a:t>
            </a:r>
            <a:r>
              <a:rPr lang="ru-RU" sz="2000" dirty="0" smtClean="0"/>
              <a:t>  «Умелые ручки»,  «Юные мастера»,  </a:t>
            </a:r>
          </a:p>
          <a:p>
            <a:r>
              <a:rPr lang="ru-RU" sz="2000" dirty="0" smtClean="0"/>
              <a:t>                                  «Чудесные поделки»,</a:t>
            </a:r>
          </a:p>
          <a:p>
            <a:r>
              <a:rPr lang="ru-RU" sz="2000" dirty="0" smtClean="0"/>
              <a:t>                        «Сказка игры», «Живые образы».</a:t>
            </a:r>
            <a:endParaRPr lang="ru-RU" sz="20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User\Documents\46c53263d9c058f33aef201534faa7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9144000" cy="18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46c53263d9c058f33aef201534faa7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980728"/>
            <a:ext cx="58326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                                                                                  </a:t>
            </a:r>
          </a:p>
          <a:p>
            <a:r>
              <a:rPr lang="ru-RU" sz="2000" dirty="0" smtClean="0"/>
              <a:t>                  </a:t>
            </a:r>
            <a:r>
              <a:rPr lang="ru-RU" sz="2000" b="1" i="1" dirty="0" smtClean="0"/>
              <a:t>Основные содержания работы:</a:t>
            </a:r>
            <a:endParaRPr lang="ru-RU" sz="2000" b="1" i="1" dirty="0"/>
          </a:p>
          <a:p>
            <a:r>
              <a:rPr lang="ru-RU" sz="2000" i="1" dirty="0" smtClean="0"/>
              <a:t>Реализация </a:t>
            </a:r>
            <a:r>
              <a:rPr lang="ru-RU" sz="2000" i="1" dirty="0"/>
              <a:t>дополнительных  образовательных    программ; </a:t>
            </a:r>
            <a:r>
              <a:rPr lang="ru-RU" sz="2000" i="1" dirty="0" smtClean="0"/>
              <a:t>                                                    Организация </a:t>
            </a:r>
            <a:r>
              <a:rPr lang="ru-RU" sz="2000" i="1" dirty="0"/>
              <a:t>и проведение массовых мероприятий; </a:t>
            </a:r>
            <a:r>
              <a:rPr lang="ru-RU" sz="2000" i="1" dirty="0" smtClean="0"/>
              <a:t>                                              Районных, муниципальных, «Дома детского творчества» - </a:t>
            </a:r>
            <a:r>
              <a:rPr lang="ru-RU" sz="2000" i="1" dirty="0"/>
              <a:t>выставок, </a:t>
            </a:r>
            <a:r>
              <a:rPr lang="ru-RU" sz="2000" i="1" dirty="0" smtClean="0"/>
              <a:t>конкурсов</a:t>
            </a:r>
            <a:r>
              <a:rPr lang="ru-RU" sz="2000" i="1" dirty="0"/>
              <a:t>;</a:t>
            </a:r>
            <a:r>
              <a:rPr lang="ru-RU" sz="2000" i="1" dirty="0" smtClean="0"/>
              <a:t>                            Участие </a:t>
            </a:r>
            <a:r>
              <a:rPr lang="ru-RU" sz="2000" i="1" dirty="0"/>
              <a:t>в районном </a:t>
            </a:r>
            <a:r>
              <a:rPr lang="ru-RU" sz="2000" i="1" dirty="0" smtClean="0"/>
              <a:t>празднике;     Индивидуальная </a:t>
            </a:r>
            <a:r>
              <a:rPr lang="ru-RU" sz="2000" i="1" dirty="0"/>
              <a:t>работа детей. </a:t>
            </a:r>
            <a:endParaRPr lang="ru-RU" sz="2000" i="1" dirty="0" smtClean="0"/>
          </a:p>
          <a:p>
            <a:pPr algn="ctr"/>
            <a:r>
              <a:rPr lang="ru-RU" sz="2000" b="1" i="1" dirty="0" smtClean="0"/>
              <a:t>Объединения:</a:t>
            </a:r>
            <a:endParaRPr lang="ru-RU" sz="2000" dirty="0"/>
          </a:p>
          <a:p>
            <a:r>
              <a:rPr lang="ru-RU" sz="2000" i="1" dirty="0" smtClean="0"/>
              <a:t>             «</a:t>
            </a:r>
            <a:r>
              <a:rPr lang="ru-RU" sz="2000" i="1" dirty="0"/>
              <a:t>Умелые ручки»,  «Юные мастера</a:t>
            </a:r>
            <a:r>
              <a:rPr lang="ru-RU" sz="2000" i="1" dirty="0" smtClean="0"/>
              <a:t>»,</a:t>
            </a:r>
          </a:p>
          <a:p>
            <a:r>
              <a:rPr lang="ru-RU" sz="2000" i="1" dirty="0" smtClean="0"/>
              <a:t>         «</a:t>
            </a:r>
            <a:r>
              <a:rPr lang="ru-RU" sz="2000" i="1" dirty="0"/>
              <a:t>Чудесные поделки»,   «Сказка игры», </a:t>
            </a:r>
            <a:endParaRPr lang="ru-RU" sz="2000" i="1" dirty="0" smtClean="0"/>
          </a:p>
          <a:p>
            <a:r>
              <a:rPr lang="ru-RU" sz="2000" i="1" dirty="0"/>
              <a:t> </a:t>
            </a:r>
            <a:r>
              <a:rPr lang="ru-RU" sz="2000" i="1" dirty="0" smtClean="0"/>
              <a:t>                        «</a:t>
            </a:r>
            <a:r>
              <a:rPr lang="ru-RU" sz="2000" i="1" dirty="0"/>
              <a:t>Живые образы».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268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7804" y="365907"/>
            <a:ext cx="6012668" cy="614968"/>
          </a:xfrm>
        </p:spPr>
        <p:txBody>
          <a:bodyPr/>
          <a:lstStyle/>
          <a:p>
            <a:r>
              <a:rPr lang="ru-RU" b="1" i="1" dirty="0" smtClean="0"/>
              <a:t>    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/>
              <a:t> </a:t>
            </a:r>
            <a:r>
              <a:rPr lang="ru-RU" sz="1800" i="1" dirty="0" smtClean="0"/>
              <a:t>                          </a:t>
            </a:r>
            <a:r>
              <a:rPr lang="ru-RU" sz="1800" b="1" i="1" dirty="0" smtClean="0"/>
              <a:t> 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476672"/>
            <a:ext cx="7520940" cy="42038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Documents\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4"/>
            <a:ext cx="9251504" cy="69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поделки\IMG-20210323-WA0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27" y="2039680"/>
            <a:ext cx="1601437" cy="1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оделки\IMG-20210323-WA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62330"/>
            <a:ext cx="1568489" cy="1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оделки\IMG-20210323-WA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46" y="2070852"/>
            <a:ext cx="1564510" cy="1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оделки\IMG-20210323-WA00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50" y="2048201"/>
            <a:ext cx="1627705" cy="16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IMG-20210323-WA000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52474"/>
            <a:ext cx="1570411" cy="163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поделки\IMG-20210323-WA000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80" y="4073972"/>
            <a:ext cx="1584176" cy="15841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39752" y="1124745"/>
            <a:ext cx="4518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Индивидуальная </a:t>
            </a:r>
            <a:r>
              <a:rPr lang="ru-RU" b="1" i="1" dirty="0"/>
              <a:t>работа: «Домик для куклы</a:t>
            </a:r>
            <a:r>
              <a:rPr lang="ru-RU" b="1" i="1" dirty="0" smtClean="0"/>
              <a:t>»</a:t>
            </a:r>
          </a:p>
          <a:p>
            <a:r>
              <a:rPr lang="ru-RU" b="1" i="1" dirty="0" smtClean="0"/>
              <a:t>          </a:t>
            </a:r>
            <a:r>
              <a:rPr lang="ru-RU" b="1" i="1" dirty="0" err="1"/>
              <a:t>Черепенниковой</a:t>
            </a:r>
            <a:r>
              <a:rPr lang="ru-RU" b="1" i="1" dirty="0"/>
              <a:t> Анастасии.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52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5904656" cy="1080120"/>
          </a:xfrm>
        </p:spPr>
        <p:txBody>
          <a:bodyPr/>
          <a:lstStyle/>
          <a:p>
            <a:r>
              <a:rPr lang="ru-RU" sz="1800" b="1" i="1" dirty="0" smtClean="0"/>
              <a:t>                        </a:t>
            </a:r>
            <a:r>
              <a:rPr lang="ru-RU" sz="1800" i="1" dirty="0" smtClean="0"/>
              <a:t>Объединение  </a:t>
            </a:r>
            <a:r>
              <a:rPr lang="ru-RU" sz="1800" i="1" dirty="0"/>
              <a:t>«</a:t>
            </a:r>
            <a:r>
              <a:rPr lang="ru-RU" sz="1800" i="1" dirty="0" smtClean="0"/>
              <a:t>Живые </a:t>
            </a:r>
            <a:r>
              <a:rPr lang="ru-RU" sz="1800" i="1" dirty="0"/>
              <a:t>образы».  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 smtClean="0"/>
              <a:t>               </a:t>
            </a:r>
            <a:br>
              <a:rPr lang="ru-RU" sz="1800" i="1" dirty="0" smtClean="0"/>
            </a:br>
            <a:r>
              <a:rPr lang="ru-RU" sz="1800" i="1" dirty="0" smtClean="0"/>
              <a:t>Мини </a:t>
            </a:r>
            <a:r>
              <a:rPr lang="ru-RU" sz="1800" i="1" dirty="0"/>
              <a:t>- сценки по сценарию: «А зори здесь </a:t>
            </a:r>
            <a:r>
              <a:rPr lang="ru-RU" sz="1800" i="1" dirty="0" smtClean="0"/>
              <a:t>тихие</a:t>
            </a:r>
            <a:r>
              <a:rPr lang="ru-RU" sz="1800" i="1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32656"/>
            <a:ext cx="7520940" cy="4347821"/>
          </a:xfrm>
        </p:spPr>
        <p:txBody>
          <a:bodyPr/>
          <a:lstStyle/>
          <a:p>
            <a:r>
              <a:rPr lang="ru-RU" dirty="0" smtClean="0"/>
              <a:t>     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</a:t>
            </a:r>
          </a:p>
          <a:p>
            <a:endParaRPr lang="ru-RU" dirty="0"/>
          </a:p>
        </p:txBody>
      </p:sp>
      <p:pic>
        <p:nvPicPr>
          <p:cNvPr id="15362" name="Picture 2" descr="C:\Users\User\Documents\webcam_overlay_green_by_beginnerbots-dbsb2q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24528" cy="712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ocuments\i - 2021-05-18T090715.3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4094"/>
            <a:ext cx="2304256" cy="1927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cuments\i - 2021-05-18T090617.5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91" y="1770758"/>
            <a:ext cx="2160240" cy="185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4" name="Picture 4" descr="C:\Users\User\Desktop\поделки\IMG-20201102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61" y="3880926"/>
            <a:ext cx="2179565" cy="194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поделки\IMG-20201102-WA0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80926"/>
            <a:ext cx="2160240" cy="1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User\Desktop\поделки\IMG-20201102-WA00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0757"/>
            <a:ext cx="2304256" cy="18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поделки\IMG-20201029-WA003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84469"/>
            <a:ext cx="2160240" cy="1843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003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005" y="1219445"/>
            <a:ext cx="7520940" cy="477434"/>
          </a:xfrm>
        </p:spPr>
        <p:txBody>
          <a:bodyPr/>
          <a:lstStyle/>
          <a:p>
            <a:r>
              <a:rPr lang="ru-RU" sz="1800" i="1" dirty="0" smtClean="0"/>
              <a:t>       Новогодняя мини – сценка :  «Ожидание </a:t>
            </a:r>
            <a:r>
              <a:rPr lang="ru-RU" sz="1800" i="1" dirty="0"/>
              <a:t>года Быка</a:t>
            </a:r>
            <a:r>
              <a:rPr lang="ru-RU" sz="1800" i="1" dirty="0" smtClean="0"/>
              <a:t>» </a:t>
            </a:r>
            <a:endParaRPr lang="ru-RU" sz="18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910289" y="2606314"/>
            <a:ext cx="7405330" cy="13267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User\Documents\дд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99" y="0"/>
            <a:ext cx="9259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Desktop\поделки\IMG-20210525-WA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13410"/>
            <a:ext cx="2432823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IMG-20210525-WA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440" y="4113410"/>
            <a:ext cx="2411178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Picture 5" descr="C:\Users\User\Desktop\поделки\IMG-20210525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29" y="1905909"/>
            <a:ext cx="2411178" cy="19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Users\User\Desktop\поделки\IMG-20210525-WA00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05909"/>
            <a:ext cx="2415429" cy="196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IMG-20210525-WA000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05908"/>
            <a:ext cx="2415086" cy="1929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953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520940" cy="72008"/>
          </a:xfrm>
        </p:spPr>
        <p:txBody>
          <a:bodyPr/>
          <a:lstStyle/>
          <a:p>
            <a:r>
              <a:rPr lang="ru-RU" sz="2000" dirty="0" smtClean="0"/>
              <a:t>  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</a:t>
            </a:r>
          </a:p>
          <a:p>
            <a:r>
              <a:rPr lang="ru-RU" dirty="0" smtClean="0"/>
              <a:t>                                                                                     </a:t>
            </a:r>
            <a:endParaRPr lang="ru-RU" dirty="0"/>
          </a:p>
          <a:p>
            <a:r>
              <a:rPr lang="ru-RU" dirty="0" smtClean="0"/>
              <a:t>                                          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</a:t>
            </a:r>
            <a:endParaRPr lang="ru-RU" dirty="0"/>
          </a:p>
        </p:txBody>
      </p:sp>
      <p:pic>
        <p:nvPicPr>
          <p:cNvPr id="3076" name="Picture 4" descr="C:\Users\User\Documents\decoration-easter-paskha-iaitsa-krashenye-spring-eggs-hap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5" y="0"/>
            <a:ext cx="9144000" cy="71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5887" y="1268760"/>
            <a:ext cx="42461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          </a:t>
            </a:r>
            <a:r>
              <a:rPr lang="ru-RU" sz="2000" b="1" i="1" dirty="0" smtClean="0"/>
              <a:t>Районный </a:t>
            </a:r>
            <a:r>
              <a:rPr lang="ru-RU" sz="2000" b="1" i="1" dirty="0"/>
              <a:t>конкурс</a:t>
            </a:r>
            <a:r>
              <a:rPr lang="ru-RU" sz="2000" b="1" i="1" dirty="0" smtClean="0"/>
              <a:t>:  </a:t>
            </a:r>
          </a:p>
          <a:p>
            <a:r>
              <a:rPr lang="ru-RU" sz="2000" b="1" i="1" dirty="0" smtClean="0"/>
              <a:t>           «</a:t>
            </a:r>
            <a:r>
              <a:rPr lang="ru-RU" sz="2000" b="1" i="1" dirty="0"/>
              <a:t>Пасхальный свет и радость»</a:t>
            </a:r>
          </a:p>
          <a:p>
            <a:r>
              <a:rPr lang="ru-RU" sz="2000" dirty="0" smtClean="0"/>
              <a:t>                                             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1268760"/>
            <a:ext cx="23762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место заняла </a:t>
            </a:r>
            <a:r>
              <a:rPr lang="ru-RU" dirty="0" err="1"/>
              <a:t>Аматова</a:t>
            </a:r>
            <a:r>
              <a:rPr lang="ru-RU" dirty="0"/>
              <a:t> Лариса, 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</a:t>
            </a:r>
            <a:endParaRPr lang="ru-RU" dirty="0" smtClean="0"/>
          </a:p>
          <a:p>
            <a:r>
              <a:rPr lang="ru-RU" dirty="0" smtClean="0"/>
              <a:t>                                                         </a:t>
            </a:r>
            <a:r>
              <a:rPr lang="ru-RU" dirty="0"/>
              <a:t>2 место – Головина София, </a:t>
            </a:r>
          </a:p>
          <a:p>
            <a:r>
              <a:rPr lang="ru-RU" dirty="0"/>
              <a:t>                               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        </a:t>
            </a:r>
            <a:r>
              <a:rPr lang="ru-RU" dirty="0"/>
              <a:t>2 место - Оглоблина Ангелина.</a:t>
            </a:r>
          </a:p>
        </p:txBody>
      </p:sp>
      <p:pic>
        <p:nvPicPr>
          <p:cNvPr id="17" name="Picture 4" descr="C:\Users\User\Desktop\IMG_20210528_1318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88840"/>
            <a:ext cx="939376" cy="9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IMG_20210528_131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15235"/>
            <a:ext cx="921535" cy="10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IMG_20210528_131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61" y="4688339"/>
            <a:ext cx="86581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IMG_20210528_131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5410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59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ocuments\e1e2da77542cab1273f1f40ba1003e7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7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700808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  </a:t>
            </a:r>
            <a:r>
              <a:rPr lang="ru-RU" sz="2400" b="1" i="1" dirty="0"/>
              <a:t>Подведение  итогов:    </a:t>
            </a:r>
            <a:endParaRPr lang="ru-RU" sz="2400" b="1" i="1" dirty="0" smtClean="0"/>
          </a:p>
          <a:p>
            <a:r>
              <a:rPr lang="ru-RU" sz="2400" b="1" i="1" dirty="0" smtClean="0"/>
              <a:t>                                                </a:t>
            </a:r>
            <a:r>
              <a:rPr lang="ru-RU" sz="2000" i="1" dirty="0"/>
              <a:t>Обучающиеся Дома детского творчества стали победителями различных конкурсов, муниципального, районного, областного уровня.  За свои достижения были награждены грамотами, благодарностями, подарками.                     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59236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User\Documents\1554238716_school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IMG-20210521-WA0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96" y="1196752"/>
            <a:ext cx="5562600" cy="417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066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ocuments\1527615851_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6074"/>
            <a:ext cx="9096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IMG-20210521-WA0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87" y="1340768"/>
            <a:ext cx="2742565" cy="225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IMG-20210521-WA00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72" y="1376845"/>
            <a:ext cx="2724150" cy="22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267744" y="3284984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/>
          </a:p>
          <a:p>
            <a:r>
              <a:rPr lang="ru-RU" sz="2000" b="1" i="1" dirty="0" smtClean="0"/>
              <a:t>                                                                              Наши </a:t>
            </a:r>
            <a:r>
              <a:rPr lang="ru-RU" sz="2000" b="1" i="1" dirty="0"/>
              <a:t>планы на будущее</a:t>
            </a:r>
            <a:r>
              <a:rPr lang="ru-RU" sz="2000" b="1" i="1" dirty="0" smtClean="0"/>
              <a:t>…</a:t>
            </a:r>
            <a:endParaRPr lang="ru-RU" sz="2000" dirty="0"/>
          </a:p>
          <a:p>
            <a:r>
              <a:rPr lang="ru-RU" sz="2000" i="1" dirty="0"/>
              <a:t>Ещё лучше </a:t>
            </a:r>
            <a:r>
              <a:rPr lang="ru-RU" sz="2000" i="1" dirty="0" smtClean="0"/>
              <a:t>совершенствовать </a:t>
            </a:r>
            <a:r>
              <a:rPr lang="ru-RU" sz="2000" i="1" dirty="0"/>
              <a:t>свою работу по  направлениям деятельности</a:t>
            </a:r>
            <a:r>
              <a:rPr lang="ru-RU" sz="2000" i="1" dirty="0" smtClean="0"/>
              <a:t>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</a:t>
            </a:r>
            <a:r>
              <a:rPr lang="ru-RU" sz="2400" b="1" i="1" dirty="0" smtClean="0"/>
              <a:t>Спасибо </a:t>
            </a:r>
            <a:r>
              <a:rPr lang="ru-RU" sz="2400" b="1" i="1" dirty="0"/>
              <a:t>за внимание</a:t>
            </a:r>
            <a:r>
              <a:rPr lang="ru-RU" sz="2000" b="1" i="1" dirty="0"/>
              <a:t>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3099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536" y="306815"/>
            <a:ext cx="9362056" cy="633670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80920" cy="6192688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               </a:t>
            </a:r>
          </a:p>
          <a:p>
            <a:r>
              <a:rPr lang="ru-RU" dirty="0" smtClean="0"/>
              <a:t>      </a:t>
            </a:r>
          </a:p>
          <a:p>
            <a:r>
              <a:rPr lang="ru-RU" i="1" dirty="0" smtClean="0"/>
              <a:t>                                         Награждение </a:t>
            </a:r>
            <a:r>
              <a:rPr lang="ru-RU" i="1" dirty="0"/>
              <a:t>ребят занявших призовые места</a:t>
            </a:r>
            <a:endParaRPr lang="ru-RU" dirty="0"/>
          </a:p>
          <a:p>
            <a:r>
              <a:rPr lang="ru-RU" dirty="0" smtClean="0"/>
              <a:t>                                       </a:t>
            </a:r>
            <a:r>
              <a:rPr lang="ru-RU" i="1" dirty="0"/>
              <a:t>в Муниципальном конкурсе: «Открытка ветерану», </a:t>
            </a:r>
          </a:p>
          <a:p>
            <a:r>
              <a:rPr lang="ru-RU" dirty="0" smtClean="0"/>
              <a:t>                            </a:t>
            </a:r>
            <a:r>
              <a:rPr lang="ru-RU" i="1" dirty="0" smtClean="0"/>
              <a:t>посвящённый  </a:t>
            </a:r>
            <a:r>
              <a:rPr lang="ru-RU" i="1" dirty="0"/>
              <a:t>75 - лет Победы Великой  Отечественной </a:t>
            </a:r>
            <a:r>
              <a:rPr lang="ru-RU" i="1" dirty="0" smtClean="0"/>
              <a:t>войне</a:t>
            </a:r>
            <a:r>
              <a:rPr lang="ru-RU" sz="2000" b="0" i="1" dirty="0" smtClean="0"/>
              <a:t>   </a:t>
            </a:r>
          </a:p>
          <a:p>
            <a:r>
              <a:rPr lang="ru-RU" sz="2000" b="0" i="1" dirty="0" smtClean="0"/>
              <a:t>                      </a:t>
            </a:r>
            <a:r>
              <a:rPr lang="ru-RU" i="1" dirty="0" smtClean="0"/>
              <a:t>Оглоблина   Ангелина  </a:t>
            </a:r>
            <a:r>
              <a:rPr lang="ru-RU" sz="2000" i="1" dirty="0"/>
              <a:t>- </a:t>
            </a:r>
            <a:r>
              <a:rPr lang="ru-RU" sz="2000" i="1" dirty="0" smtClean="0"/>
              <a:t> </a:t>
            </a:r>
            <a:r>
              <a:rPr lang="ru-RU" i="1" dirty="0" smtClean="0"/>
              <a:t>заняла  2  место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endParaRPr lang="ru-RU" i="1" dirty="0" smtClean="0"/>
          </a:p>
          <a:p>
            <a:endParaRPr lang="ru-RU" i="1" dirty="0" smtClean="0"/>
          </a:p>
        </p:txBody>
      </p:sp>
      <p:pic>
        <p:nvPicPr>
          <p:cNvPr id="4" name="Рисунок 3" descr="C:\Users\User\Documents\АНГЕЛИ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90" y="2653536"/>
            <a:ext cx="1224136" cy="171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ocuments\i - 2021-05-18T085533.7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86" y="2226855"/>
            <a:ext cx="1230902" cy="171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cuments\i (16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76" y="2941569"/>
            <a:ext cx="1368152" cy="171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ocuments\i (18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70859"/>
            <a:ext cx="1368152" cy="16455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69168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 </a:t>
            </a:r>
          </a:p>
        </p:txBody>
      </p:sp>
      <p:pic>
        <p:nvPicPr>
          <p:cNvPr id="1027" name="Picture 3" descr="C:\Users\User\Documents\999999999999999999999999999999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ocuments\1582790009_may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ocuments\i (17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9935"/>
            <a:ext cx="1404156" cy="155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cuments\i (19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11" y="2499936"/>
            <a:ext cx="1404156" cy="15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ocuments\СОН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13" y="2485855"/>
            <a:ext cx="1368152" cy="156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ocuments\i (13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89" y="4221088"/>
            <a:ext cx="1404156" cy="14861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1073862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Призовое место в Муниципальном конкурсе: «Открытка ветерану»,  посвящённый  75 - лет Победы Великой  Отечественной войне.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68782" y="1997192"/>
            <a:ext cx="4683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Головина София -  заняла 1 место.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96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44624"/>
            <a:ext cx="8208912" cy="902934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404664"/>
            <a:ext cx="8280920" cy="6048672"/>
          </a:xfrm>
        </p:spPr>
        <p:txBody>
          <a:bodyPr>
            <a:normAutofit/>
          </a:bodyPr>
          <a:lstStyle/>
          <a:p>
            <a:r>
              <a:rPr lang="ru-RU" sz="2000" dirty="0"/>
              <a:t> </a:t>
            </a:r>
            <a:r>
              <a:rPr lang="ru-RU" sz="2000" dirty="0" smtClean="0"/>
              <a:t>                           </a:t>
            </a:r>
          </a:p>
          <a:p>
            <a:r>
              <a:rPr lang="ru-RU" sz="2000" dirty="0" smtClean="0"/>
              <a:t>                               </a:t>
            </a:r>
            <a:r>
              <a:rPr lang="ru-RU" sz="2000" i="1" dirty="0" smtClean="0"/>
              <a:t>Мастер </a:t>
            </a:r>
            <a:r>
              <a:rPr lang="ru-RU" sz="2000" i="1" dirty="0"/>
              <a:t>- класс:</a:t>
            </a:r>
            <a:r>
              <a:rPr lang="ru-RU" sz="2000" dirty="0" smtClean="0"/>
              <a:t>  </a:t>
            </a:r>
            <a:r>
              <a:rPr lang="ru-RU" sz="2000" i="1" dirty="0" smtClean="0"/>
              <a:t>«</a:t>
            </a:r>
            <a:r>
              <a:rPr lang="ru-RU" sz="2000" i="1" dirty="0"/>
              <a:t>Заколка  для  волос»</a:t>
            </a:r>
          </a:p>
          <a:p>
            <a:endParaRPr lang="ru-RU" sz="2400" dirty="0"/>
          </a:p>
          <a:p>
            <a:r>
              <a:rPr lang="ru-RU" sz="2000" dirty="0" smtClean="0"/>
              <a:t>                                                                                                                                                                   </a:t>
            </a:r>
            <a:r>
              <a:rPr lang="ru-RU" sz="1800" i="1" dirty="0" smtClean="0"/>
              <a:t>       </a:t>
            </a:r>
          </a:p>
          <a:p>
            <a:r>
              <a:rPr lang="ru-RU" sz="1800" i="1" dirty="0" smtClean="0"/>
              <a:t>     </a:t>
            </a:r>
          </a:p>
          <a:p>
            <a:endParaRPr lang="ru-RU" sz="2000" dirty="0"/>
          </a:p>
        </p:txBody>
      </p:sp>
      <p:pic>
        <p:nvPicPr>
          <p:cNvPr id="16" name="Рисунок 15" descr="C:\Users\User\Documents\i - 2021-05-18T085154.0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71" y="1541085"/>
            <a:ext cx="1512168" cy="195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User\Documents\i - 2021-05-18T085121.1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46" y="3836655"/>
            <a:ext cx="1447876" cy="181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Documents\i - 2021-05-18T085042.2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77" y="3758711"/>
            <a:ext cx="1514592" cy="181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User\Documents\i.jpНАСТ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46" y="1575372"/>
            <a:ext cx="1447876" cy="190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User\Documents\i - 2021-05-18T085112.87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48" y="3814951"/>
            <a:ext cx="1513073" cy="181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User\Documents\i (97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41086"/>
            <a:ext cx="1484729" cy="195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User\Documents\i (7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0502"/>
            <a:ext cx="1548422" cy="195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User\Documents\i - 2021-05-18T085052.34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71" y="3836655"/>
            <a:ext cx="1498135" cy="181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ocuments\01eecf2c5e51ac0333a9da42f7fc9ce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171"/>
            <a:ext cx="9144000" cy="69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760"/>
            <a:ext cx="8352928" cy="615958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424936" cy="6004005"/>
          </a:xfrm>
        </p:spPr>
        <p:txBody>
          <a:bodyPr/>
          <a:lstStyle/>
          <a:p>
            <a:r>
              <a:rPr lang="ru-RU" dirty="0" smtClean="0"/>
              <a:t>-</a:t>
            </a:r>
          </a:p>
          <a:p>
            <a:r>
              <a:rPr lang="ru-RU" sz="2400" i="1" dirty="0" smtClean="0"/>
              <a:t>        </a:t>
            </a:r>
          </a:p>
          <a:p>
            <a:r>
              <a:rPr lang="ru-RU" sz="2400" i="1" dirty="0"/>
              <a:t> </a:t>
            </a:r>
            <a:r>
              <a:rPr lang="ru-RU" sz="2400" i="1" dirty="0" smtClean="0"/>
              <a:t>   </a:t>
            </a:r>
          </a:p>
          <a:p>
            <a:endParaRPr lang="ru-RU" sz="2800" dirty="0"/>
          </a:p>
        </p:txBody>
      </p:sp>
      <p:pic>
        <p:nvPicPr>
          <p:cNvPr id="3074" name="Picture 2" descr="C:\Users\User\Documents\1527842216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98" y="0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764705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 </a:t>
            </a:r>
            <a:r>
              <a:rPr lang="ru-RU" sz="2000" b="1" i="1" dirty="0" smtClean="0"/>
              <a:t>     Мастер </a:t>
            </a:r>
            <a:r>
              <a:rPr lang="ru-RU" sz="2000" b="1" i="1" dirty="0"/>
              <a:t>- класс: </a:t>
            </a:r>
          </a:p>
          <a:p>
            <a:r>
              <a:rPr lang="ru-RU" sz="2000" b="1" i="1" dirty="0"/>
              <a:t>    «Воздушный змей»</a:t>
            </a:r>
          </a:p>
        </p:txBody>
      </p:sp>
      <p:pic>
        <p:nvPicPr>
          <p:cNvPr id="12" name="Рисунок 11" descr="C:\Users\User\Documents\i - 2021-05-18T085309.28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28" y="1472591"/>
            <a:ext cx="2808312" cy="16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ocuments\i (1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06" y="3371993"/>
            <a:ext cx="1452534" cy="166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ocuments\i.jpgСОН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51" y="3371993"/>
            <a:ext cx="1276284" cy="166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ocuments\i (9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71993"/>
            <a:ext cx="1152128" cy="166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ocuments\i (8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78" y="3371994"/>
            <a:ext cx="1296144" cy="166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C:\Users\User\Desktop\i - 2021-05-18T085346.5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78" y="1472591"/>
            <a:ext cx="2695257" cy="168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2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760"/>
            <a:ext cx="8280920" cy="615958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064896" cy="5904656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                                                                                   </a:t>
            </a:r>
          </a:p>
          <a:p>
            <a:endParaRPr lang="ru-RU" sz="2000" i="1" dirty="0" smtClean="0"/>
          </a:p>
          <a:p>
            <a:r>
              <a:rPr lang="ru-RU" sz="2000" i="1" dirty="0" smtClean="0"/>
              <a:t>                                                                                Подведение </a:t>
            </a:r>
            <a:r>
              <a:rPr lang="ru-RU" sz="2000" i="1" dirty="0"/>
              <a:t>итогов </a:t>
            </a:r>
            <a:endParaRPr lang="ru-RU" sz="2000" i="1" dirty="0" smtClean="0"/>
          </a:p>
          <a:p>
            <a:r>
              <a:rPr lang="ru-RU" sz="2000" i="1" dirty="0"/>
              <a:t> </a:t>
            </a:r>
            <a:r>
              <a:rPr lang="ru-RU" sz="2000" i="1" dirty="0" smtClean="0"/>
              <a:t>                                                                                               за </a:t>
            </a:r>
            <a:r>
              <a:rPr lang="ru-RU" sz="2000" i="1" dirty="0"/>
              <a:t>2020 год.</a:t>
            </a:r>
            <a:endParaRPr lang="ru-RU" sz="2000" dirty="0"/>
          </a:p>
          <a:p>
            <a:r>
              <a:rPr lang="ru-RU" sz="2000" i="1" dirty="0" smtClean="0"/>
              <a:t>                                                                                  </a:t>
            </a:r>
          </a:p>
          <a:p>
            <a:r>
              <a:rPr lang="ru-RU" sz="2000" i="1" dirty="0" smtClean="0"/>
              <a:t>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sz="2000" i="1" dirty="0" smtClean="0"/>
              <a:t>Мастер - </a:t>
            </a:r>
            <a:r>
              <a:rPr lang="ru-RU" sz="2000" i="1" dirty="0"/>
              <a:t>класс: </a:t>
            </a:r>
            <a:r>
              <a:rPr lang="ru-RU" sz="2000" i="1" dirty="0" smtClean="0"/>
              <a:t> «Лягушка»</a:t>
            </a:r>
          </a:p>
          <a:p>
            <a:endParaRPr lang="ru-RU" sz="2000" i="1" dirty="0" smtClean="0"/>
          </a:p>
          <a:p>
            <a:r>
              <a:rPr lang="ru-RU" sz="2000" i="1" dirty="0" smtClean="0"/>
              <a:t>             (оригами )                                                                                                                    Группа </a:t>
            </a:r>
            <a:r>
              <a:rPr lang="ru-RU" sz="2000" i="1" dirty="0"/>
              <a:t>продлённого дня </a:t>
            </a:r>
            <a:r>
              <a:rPr lang="ru-RU" sz="2000" i="1" dirty="0" smtClean="0"/>
              <a:t> </a:t>
            </a:r>
          </a:p>
          <a:p>
            <a:r>
              <a:rPr lang="ru-RU" sz="2000" i="1" dirty="0" smtClean="0"/>
              <a:t>                 СШ </a:t>
            </a:r>
            <a:r>
              <a:rPr lang="ru-RU" sz="2000" i="1" dirty="0"/>
              <a:t>№</a:t>
            </a:r>
            <a:r>
              <a:rPr lang="ru-RU" sz="2000" i="1" dirty="0" smtClean="0"/>
              <a:t>1</a:t>
            </a:r>
          </a:p>
          <a:p>
            <a:r>
              <a:rPr lang="ru-RU" sz="2000" dirty="0" smtClean="0"/>
              <a:t>             </a:t>
            </a:r>
            <a:endParaRPr lang="ru-RU" sz="2000" dirty="0"/>
          </a:p>
        </p:txBody>
      </p:sp>
      <p:pic>
        <p:nvPicPr>
          <p:cNvPr id="4" name="Рисунок 3" descr="C:\Users\User\Desktop\поделки\IMG-20201013-WA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312368" cy="192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поделки\20200915_1608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39" y="679182"/>
            <a:ext cx="3528392" cy="233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ocuments\278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475024" cy="281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2cf5c0b44ecfd468aaba8291e98608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3549740"/>
            <a:ext cx="4680520" cy="29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83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6768752" cy="576064"/>
          </a:xfrm>
        </p:spPr>
        <p:txBody>
          <a:bodyPr/>
          <a:lstStyle/>
          <a:p>
            <a:r>
              <a:rPr lang="ru-RU" sz="2000" dirty="0" smtClean="0"/>
              <a:t>       </a:t>
            </a:r>
            <a:r>
              <a:rPr lang="ru-RU" sz="1800" dirty="0" smtClean="0"/>
              <a:t>Выставка – конкурс:                    «До свидания лето»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7" y="3573015"/>
            <a:ext cx="4536503" cy="1107461"/>
          </a:xfrm>
        </p:spPr>
        <p:txBody>
          <a:bodyPr/>
          <a:lstStyle/>
          <a:p>
            <a:r>
              <a:rPr lang="ru-RU" dirty="0" smtClean="0"/>
              <a:t>     1 место заняла Куприянова Ангелина,                                                                                            2 место  - Головина София,                                                                                                                           3 место – Головин Иван.</a:t>
            </a:r>
            <a:endParaRPr lang="ru-RU" dirty="0"/>
          </a:p>
        </p:txBody>
      </p:sp>
      <p:pic>
        <p:nvPicPr>
          <p:cNvPr id="1026" name="Picture 2" descr="C:\Users\User\Documents\278-2781025_free-digital-blue-flower-frame-png-blue-and-yellow-flower-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18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ocuments\i (79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663382"/>
            <a:ext cx="3168352" cy="190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cuments\i (7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063">
            <a:off x="1475656" y="1722319"/>
            <a:ext cx="13335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ocuments\i (89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852">
            <a:off x="6791888" y="1730786"/>
            <a:ext cx="1330960" cy="17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ocuments\i (83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802">
            <a:off x="1475997" y="3861048"/>
            <a:ext cx="13335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ocuments\i (95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4491845"/>
            <a:ext cx="1333500" cy="176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cuments\i (84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8949"/>
            <a:ext cx="1340485" cy="174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поделки\20200909_17022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951">
            <a:off x="6796968" y="3861048"/>
            <a:ext cx="1325880" cy="176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313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 </a:t>
            </a:r>
            <a:br>
              <a:rPr lang="ru-RU" dirty="0" smtClean="0"/>
            </a:br>
            <a:r>
              <a:rPr lang="ru-RU" dirty="0" smtClean="0"/>
              <a:t>       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404664"/>
            <a:ext cx="7520940" cy="4275813"/>
          </a:xfrm>
        </p:spPr>
        <p:txBody>
          <a:bodyPr/>
          <a:lstStyle/>
          <a:p>
            <a:r>
              <a:rPr lang="ru-RU" sz="2400" i="1" dirty="0"/>
              <a:t> </a:t>
            </a:r>
            <a:r>
              <a:rPr lang="ru-RU" sz="2400" i="1" dirty="0" smtClean="0"/>
              <a:t>       </a:t>
            </a:r>
            <a:r>
              <a:rPr lang="ru-RU" sz="2000" i="1" dirty="0" smtClean="0"/>
              <a:t>      </a:t>
            </a:r>
            <a:endParaRPr lang="ru-RU" sz="2000" dirty="0"/>
          </a:p>
        </p:txBody>
      </p:sp>
      <p:pic>
        <p:nvPicPr>
          <p:cNvPr id="4098" name="Picture 2" descr="C:\Users\User\Documents\1577137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" y="44624"/>
            <a:ext cx="9163662" cy="69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0057374">
            <a:off x="2171149" y="4576588"/>
            <a:ext cx="3393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 </a:t>
            </a:r>
            <a:r>
              <a:rPr lang="ru-RU" sz="2400" i="1" dirty="0" smtClean="0"/>
              <a:t>       «</a:t>
            </a:r>
            <a:endParaRPr lang="ru-RU" sz="2400" dirty="0"/>
          </a:p>
        </p:txBody>
      </p:sp>
      <p:pic>
        <p:nvPicPr>
          <p:cNvPr id="17" name="Рисунок 16" descr="C:\Users\User\Desktop\поделки\20201218_1616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19" y="2564904"/>
            <a:ext cx="1211922" cy="158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Desktop\поделки\20201224_1710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596">
            <a:off x="5920961" y="3742858"/>
            <a:ext cx="1334525" cy="177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User\Desktop\поделки\20201218_1615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22" y="2564904"/>
            <a:ext cx="1181270" cy="158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User\Desktop\поделки\20201128_0336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071">
            <a:off x="1406793" y="1768108"/>
            <a:ext cx="1446740" cy="16913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3389394" y="4365104"/>
            <a:ext cx="262276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 Выставка </a:t>
            </a:r>
            <a:r>
              <a:rPr lang="ru-RU" sz="2000" i="1" dirty="0"/>
              <a:t>- конкурс</a:t>
            </a:r>
            <a:r>
              <a:rPr lang="ru-RU" sz="2000" i="1" dirty="0" smtClean="0"/>
              <a:t>:  </a:t>
            </a:r>
          </a:p>
          <a:p>
            <a:r>
              <a:rPr lang="ru-RU" sz="2000" i="1" dirty="0" smtClean="0"/>
              <a:t>«Рождественский   </a:t>
            </a:r>
          </a:p>
          <a:p>
            <a:r>
              <a:rPr lang="ru-RU" sz="2000" i="1" dirty="0"/>
              <a:t> </a:t>
            </a:r>
            <a:r>
              <a:rPr lang="ru-RU" sz="2000" i="1" dirty="0" smtClean="0"/>
              <a:t>           венок</a:t>
            </a:r>
            <a:r>
              <a:rPr lang="ru-RU" sz="2000" i="1" dirty="0"/>
              <a:t>»</a:t>
            </a:r>
          </a:p>
          <a:p>
            <a:r>
              <a:rPr lang="ru-RU" i="1" dirty="0"/>
              <a:t>      </a:t>
            </a:r>
            <a:endParaRPr lang="ru-RU" dirty="0"/>
          </a:p>
        </p:txBody>
      </p:sp>
      <p:pic>
        <p:nvPicPr>
          <p:cNvPr id="22" name="Рисунок 21" descr="C:\Users\User\Desktop\поделки\20201218_1601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19" y="1014698"/>
            <a:ext cx="2478751" cy="143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User\Desktop\поделки\20201228_16594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006">
            <a:off x="1838415" y="3657091"/>
            <a:ext cx="1507825" cy="184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User\Desktop\поделки\20201207_16104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529">
            <a:off x="6434011" y="1746453"/>
            <a:ext cx="1316013" cy="1795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20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1538</TotalTime>
  <Words>609</Words>
  <Application>Microsoft Office PowerPoint</Application>
  <PresentationFormat>Экран (4:3)</PresentationFormat>
  <Paragraphs>169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Углы</vt:lpstr>
      <vt:lpstr>                                 </vt:lpstr>
      <vt:lpstr>     </vt:lpstr>
      <vt:lpstr>  </vt:lpstr>
      <vt:lpstr>Презентация PowerPoint</vt:lpstr>
      <vt:lpstr> </vt:lpstr>
      <vt:lpstr> </vt:lpstr>
      <vt:lpstr> </vt:lpstr>
      <vt:lpstr>       Выставка – конкурс:                    «До свидания лето»</vt:lpstr>
      <vt:lpstr>                                                                                                                                                                                                     </vt:lpstr>
      <vt:lpstr> </vt:lpstr>
      <vt:lpstr>                                Конкурс    «Новогодние подарки»</vt:lpstr>
      <vt:lpstr>     </vt:lpstr>
      <vt:lpstr>                                                                                                </vt:lpstr>
      <vt:lpstr>    </vt:lpstr>
      <vt:lpstr>                            </vt:lpstr>
      <vt:lpstr> Мастер – класс:        «День гриба»    </vt:lpstr>
      <vt:lpstr>                                                                                                           </vt:lpstr>
      <vt:lpstr>Презентация PowerPoint</vt:lpstr>
      <vt:lpstr>Презентация PowerPoint</vt:lpstr>
      <vt:lpstr>                                 </vt:lpstr>
      <vt:lpstr>                        Объединение  «Живые образы».                   Мини - сценки по сценарию: «А зори здесь тихие»</vt:lpstr>
      <vt:lpstr>       Новогодняя мини – сценка :  «Ожидание года Быка» </vt:lpstr>
      <vt:lpstr>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автор программы               педагог дополнительного образования                                                    </dc:title>
  <dc:creator>User</dc:creator>
  <cp:lastModifiedBy>User</cp:lastModifiedBy>
  <cp:revision>158</cp:revision>
  <dcterms:created xsi:type="dcterms:W3CDTF">2021-05-26T12:12:52Z</dcterms:created>
  <dcterms:modified xsi:type="dcterms:W3CDTF">2021-05-31T06:52:10Z</dcterms:modified>
</cp:coreProperties>
</file>