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18"/>
  </p:notesMasterIdLst>
  <p:sldIdLst>
    <p:sldId id="256" r:id="rId2"/>
    <p:sldId id="259" r:id="rId3"/>
    <p:sldId id="258" r:id="rId4"/>
    <p:sldId id="264" r:id="rId5"/>
    <p:sldId id="265" r:id="rId6"/>
    <p:sldId id="267" r:id="rId7"/>
    <p:sldId id="260" r:id="rId8"/>
    <p:sldId id="261" r:id="rId9"/>
    <p:sldId id="262" r:id="rId10"/>
    <p:sldId id="263" r:id="rId11"/>
    <p:sldId id="266" r:id="rId12"/>
    <p:sldId id="268" r:id="rId13"/>
    <p:sldId id="269" r:id="rId14"/>
    <p:sldId id="270" r:id="rId15"/>
    <p:sldId id="275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93" autoAdjust="0"/>
  </p:normalViewPr>
  <p:slideViewPr>
    <p:cSldViewPr>
      <p:cViewPr>
        <p:scale>
          <a:sx n="66" d="100"/>
          <a:sy n="66" d="100"/>
        </p:scale>
        <p:origin x="-72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EF326-4FB1-48B7-83ED-3739E2D98583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4FE0E-66C4-4038-928A-28345694D9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305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F48D-8E06-4484-99F0-1F22AF2414C3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73E7EA0-7A40-4952-9E2F-BF09CD099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F48D-8E06-4484-99F0-1F22AF2414C3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EA0-7A40-4952-9E2F-BF09CD099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F48D-8E06-4484-99F0-1F22AF2414C3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EA0-7A40-4952-9E2F-BF09CD099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F48D-8E06-4484-99F0-1F22AF2414C3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73E7EA0-7A40-4952-9E2F-BF09CD099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F48D-8E06-4484-99F0-1F22AF2414C3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EA0-7A40-4952-9E2F-BF09CD099C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F48D-8E06-4484-99F0-1F22AF2414C3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EA0-7A40-4952-9E2F-BF09CD099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F48D-8E06-4484-99F0-1F22AF2414C3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73E7EA0-7A40-4952-9E2F-BF09CD099C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F48D-8E06-4484-99F0-1F22AF2414C3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EA0-7A40-4952-9E2F-BF09CD099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F48D-8E06-4484-99F0-1F22AF2414C3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EA0-7A40-4952-9E2F-BF09CD099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F48D-8E06-4484-99F0-1F22AF2414C3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EA0-7A40-4952-9E2F-BF09CD099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F48D-8E06-4484-99F0-1F22AF2414C3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7EA0-7A40-4952-9E2F-BF09CD099C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D2BF48D-8E06-4484-99F0-1F22AF2414C3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73E7EA0-7A40-4952-9E2F-BF09CD099C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3143248"/>
            <a:ext cx="7143800" cy="1222375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</a:rPr>
              <a:t>Итоги работы педагога дополнительного образования</a:t>
            </a:r>
            <a:endParaRPr lang="ru-RU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4286256"/>
            <a:ext cx="5715040" cy="914400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Оводковой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Ирины Владимировны 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за 2020-2021г.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МКОУ ДОД «Дом детского творчества»  п.  Теплое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3C6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«Подарки для мам и бабушек»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2050" name="Picture 2" descr="C:\Users\Игра\Desktop\IMG_20210304_1634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Игра\Desktop\IMG_20210304_1556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rgbClr val="3C6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Обучающиеся объединения  «Игрушечная страна» и « Карнавальное ателье» приняли участие в областном фестивале- конкурсе «Космическая весна»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Пошив персонажей сказки « Курочка Ряба» для пальчикового театра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04" y="1600200"/>
            <a:ext cx="354239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Конкурс на самую оригинальную куклу « Хороводница»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90236"/>
            <a:ext cx="4191000" cy="314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40" y="1600200"/>
            <a:ext cx="354512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3C6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                                   Участие в  конкурсе « Тульские промыслы»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Участие в районной выставке «Пасхальный свет и радость»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1428736"/>
            <a:ext cx="8072462" cy="369332"/>
          </a:xfrm>
          <a:prstGeom prst="rect">
            <a:avLst/>
          </a:prstGeom>
          <a:solidFill>
            <a:srgbClr val="FFFFFF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C:\Users\Игра\Desktop\IMG_20210427_1416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Игра\Desktop\IMG_20210421_1545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3C6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Итоговое занятие  объединения  « Мягкая игрушка»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64" y="1554163"/>
            <a:ext cx="3394471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000100" y="2143116"/>
            <a:ext cx="5857916" cy="292895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  Обучающиеся объединений «Мягкая игрушка», «Куклы» «Карнавальное ателье, «Игрушечная страна» под руководством педагога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Оводковой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Ирины Владимировны принимали активное участие в различных конкурсах и выставках, проводившихся в Доме Детского Творчества, а так же в районных  и областных мероприятиях. Победители были награждены призами и грамотами.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4000"/>
            </a:srgbClr>
          </a:solidFill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Во время  летних  каникул  для детей проводились мастер классы по пошиву мягкой игрушки  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4" y="1600200"/>
            <a:ext cx="354239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04" y="1600200"/>
            <a:ext cx="354239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/>
          <p:cNvSpPr>
            <a:spLocks noGrp="1"/>
          </p:cNvSpPr>
          <p:nvPr>
            <p:ph type="title"/>
          </p:nvPr>
        </p:nvSpPr>
        <p:spPr>
          <a:xfrm>
            <a:off x="714348" y="285728"/>
            <a:ext cx="8429652" cy="642942"/>
          </a:xfrm>
          <a:solidFill>
            <a:srgbClr val="FFFFFF">
              <a:alpha val="60000"/>
            </a:srgbClr>
          </a:solidFill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Выставка обучающейся объединения «мягкой игрушки»                    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Машкары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Евгении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204913"/>
            <a:ext cx="5937250" cy="445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Обучающиеся объединения « Мягкая игрушка» приняли участие в  </a:t>
            </a:r>
            <a:br>
              <a:rPr lang="ru-RU" sz="2000" dirty="0" smtClean="0"/>
            </a:br>
            <a:r>
              <a:rPr lang="ru-RU" sz="2000" dirty="0" smtClean="0"/>
              <a:t>конкурсе « Волшебные краски Ясной поляны»</a:t>
            </a:r>
            <a:endParaRPr lang="ru-RU" sz="2000" dirty="0"/>
          </a:p>
        </p:txBody>
      </p:sp>
      <p:pic>
        <p:nvPicPr>
          <p:cNvPr id="6" name="Объект 5" descr="https://i.mycdn.me/image?id=907167165162&amp;t=3&amp;plc=API&amp;viewToken=3V7tTPdqdv-8whDnAT_v0Q&amp;tkn=*AwZwa3DGbRpV_nnwb8NG0ZyiRkQ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6" descr="https://i.mycdn.me/image?id=907167088874&amp;t=3&amp;plc=API&amp;viewToken=iBD8GQCtGyf2AbIiYHGApA&amp;tkn=*kKinyGyLsCRpaqrMOUjpQ0AbWOc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Участие в конкурсе « Подарок для Деда Мороза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»</a:t>
            </a:r>
            <a:endParaRPr lang="ru-RU" sz="15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                                     Выставка  игрушек Трифоновой  Полины   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88252"/>
            <a:ext cx="4191000" cy="3148295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/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                  Мастер класс по изготовлению ледяных игрушек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" name="Объект 4" descr="C:\Users\Игра\AppData\Local\Microsoft\Windows\INetCache\Content.Word\IMG_20210104_124213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0" y="1600200"/>
            <a:ext cx="3542679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C:\Users\Игра\AppData\Local\Microsoft\Windows\INetCache\Content.Word\IMG_20210106_092600.jpg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560" y="1600200"/>
            <a:ext cx="3542679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/>
          <p:cNvSpPr>
            <a:spLocks noGrp="1"/>
          </p:cNvSpPr>
          <p:nvPr>
            <p:ph type="title"/>
          </p:nvPr>
        </p:nvSpPr>
        <p:spPr>
          <a:xfrm>
            <a:off x="500034" y="285728"/>
            <a:ext cx="8643966" cy="642942"/>
          </a:xfrm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3C6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КОНКУРС «ПАСХАЛЬНАЯ КОМПОЗИЦИЯ, ПРОХОДИВШИЙ В </a:t>
            </a:r>
            <a:r>
              <a:rPr lang="ru-RU" sz="1800" dirty="0" err="1" smtClean="0">
                <a:solidFill>
                  <a:srgbClr val="3C6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объединениИ</a:t>
            </a:r>
            <a:r>
              <a:rPr lang="ru-RU" sz="1800" dirty="0" smtClean="0">
                <a:solidFill>
                  <a:srgbClr val="3C6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ru-RU" sz="1800" dirty="0" smtClean="0">
                <a:solidFill>
                  <a:srgbClr val="3C6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sz="1800" dirty="0" smtClean="0">
                <a:solidFill>
                  <a:srgbClr val="3C61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«ИГРУШЕЧНАЯ СТРАНА»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2050" name="Picture 2" descr="C:\Users\user\Downloads\30-05-2019_08-46-41\IMG_20190530_084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286124"/>
            <a:ext cx="2411032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user\Downloads\30-05-2019_08-46-41\IMG_20190530_084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286124"/>
            <a:ext cx="2411032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user\Downloads\30-05-2019_08-46-41\IMG_20190530_084519.jpg"/>
          <p:cNvPicPr>
            <a:picLocks noChangeAspect="1" noChangeArrowheads="1"/>
          </p:cNvPicPr>
          <p:nvPr/>
        </p:nvPicPr>
        <p:blipFill>
          <a:blip r:embed="rId5" cstate="print"/>
          <a:srcRect t="6527" r="11111"/>
          <a:stretch>
            <a:fillRect/>
          </a:stretch>
        </p:blipFill>
        <p:spPr bwMode="auto">
          <a:xfrm>
            <a:off x="5929322" y="3286124"/>
            <a:ext cx="2286016" cy="3205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user\Downloads\30-05-2019_08-46-41\IMG_20190530_084523.jpg"/>
          <p:cNvPicPr>
            <a:picLocks noChangeAspect="1" noChangeArrowheads="1"/>
          </p:cNvPicPr>
          <p:nvPr/>
        </p:nvPicPr>
        <p:blipFill>
          <a:blip r:embed="rId6" cstate="print"/>
          <a:srcRect t="17778" b="14074"/>
          <a:stretch>
            <a:fillRect/>
          </a:stretch>
        </p:blipFill>
        <p:spPr bwMode="auto">
          <a:xfrm>
            <a:off x="4714876" y="1357298"/>
            <a:ext cx="3500462" cy="1789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928662" y="1785926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Победители конкурсов были выбраны путем голосования среди обучающихся в Доме Детского Творчества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516</TotalTime>
  <Words>221</Words>
  <Application>Microsoft Office PowerPoint</Application>
  <PresentationFormat>Экран (4:3)</PresentationFormat>
  <Paragraphs>22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Итоги работы педагога дополнительного образования</vt:lpstr>
      <vt:lpstr> </vt:lpstr>
      <vt:lpstr>Во время  летних  каникул  для детей проводились мастер классы по пошиву мягкой игрушки  </vt:lpstr>
      <vt:lpstr>Выставка обучающейся объединения «мягкой игрушки»                     Машкары Евгении</vt:lpstr>
      <vt:lpstr>Обучающиеся объединения « Мягкая игрушка» приняли участие в   конкурсе « Волшебные краски Ясной поляны»</vt:lpstr>
      <vt:lpstr>Участие в конкурсе « Подарок для Деда Мороза»</vt:lpstr>
      <vt:lpstr>                                       Выставка  игрушек Трифоновой  Полины   </vt:lpstr>
      <vt:lpstr>                   Мастер класс по изготовлению ледяных игрушек</vt:lpstr>
      <vt:lpstr>КОНКУРС «ПАСХАЛЬНАЯ КОМПОЗИЦИЯ, ПРОХОДИВШИЙ В объединениИ  «ИГРУШЕЧНАЯ СТРАНА»</vt:lpstr>
      <vt:lpstr>«Подарки для мам и бабушек»</vt:lpstr>
      <vt:lpstr>Обучающиеся объединения  «Игрушечная страна» и « Карнавальное ателье» приняли участие в областном фестивале- конкурсе «Космическая весна»</vt:lpstr>
      <vt:lpstr>Пошив персонажей сказки « Курочка Ряба» для пальчикового театра</vt:lpstr>
      <vt:lpstr>Конкурс на самую оригинальную куклу « Хороводница»</vt:lpstr>
      <vt:lpstr>                                     Участие в  конкурсе « Тульские промыслы»</vt:lpstr>
      <vt:lpstr>Участие в районной выставке «Пасхальный свет и радость»</vt:lpstr>
      <vt:lpstr>Итоговое занятие  объединения  « Мягкая игрушка»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Игра</cp:lastModifiedBy>
  <cp:revision>78</cp:revision>
  <dcterms:created xsi:type="dcterms:W3CDTF">2019-05-30T05:31:01Z</dcterms:created>
  <dcterms:modified xsi:type="dcterms:W3CDTF">2021-05-25T12:45:03Z</dcterms:modified>
</cp:coreProperties>
</file>