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0" r:id="rId3"/>
    <p:sldId id="261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3" r:id="rId15"/>
    <p:sldId id="284" r:id="rId16"/>
    <p:sldId id="281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D6DEEA"/>
    <a:srgbClr val="FFFFFF"/>
    <a:srgbClr val="385592"/>
    <a:srgbClr val="9F9289"/>
    <a:srgbClr val="E2DEDB"/>
    <a:srgbClr val="F1F1F1"/>
    <a:srgbClr val="003374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4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64822"/>
            <a:ext cx="607695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2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38323" y="2743200"/>
            <a:ext cx="7172323" cy="240872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Итоги работы объединений</a:t>
            </a:r>
          </a:p>
          <a:p>
            <a:pPr algn="r"/>
            <a:r>
              <a:rPr lang="ru-RU" sz="40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 изобразительному искусству </a:t>
            </a:r>
          </a:p>
          <a:p>
            <a:pPr algn="r"/>
            <a:r>
              <a:rPr lang="ru-RU" sz="40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2018-2019 учебный год    </a:t>
            </a:r>
            <a:endParaRPr lang="en-US" sz="40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0925" y="1468993"/>
            <a:ext cx="541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173A8D"/>
                </a:solidFill>
              </a:rPr>
              <a:t>Муниципальное казенное образовательное учреждение дополнительного образования </a:t>
            </a:r>
            <a:r>
              <a:rPr lang="ru-RU" sz="1200" dirty="0" smtClean="0">
                <a:solidFill>
                  <a:srgbClr val="173A8D"/>
                </a:solidFill>
              </a:rPr>
              <a:t>детей</a:t>
            </a:r>
          </a:p>
          <a:p>
            <a:pPr algn="r"/>
            <a:r>
              <a:rPr lang="ru-RU" sz="1200" dirty="0" smtClean="0">
                <a:solidFill>
                  <a:srgbClr val="173A8D"/>
                </a:solidFill>
              </a:rPr>
              <a:t> </a:t>
            </a:r>
            <a:r>
              <a:rPr lang="ru-RU" sz="1200" dirty="0">
                <a:solidFill>
                  <a:srgbClr val="173A8D"/>
                </a:solidFill>
              </a:rPr>
              <a:t>«Дом детского творчества» </a:t>
            </a:r>
            <a:r>
              <a:rPr lang="ru-RU" sz="1200" dirty="0" smtClean="0">
                <a:solidFill>
                  <a:srgbClr val="173A8D"/>
                </a:solidFill>
              </a:rPr>
              <a:t>п. Тёплое</a:t>
            </a:r>
            <a:endParaRPr lang="ru-RU" sz="1200" dirty="0">
              <a:solidFill>
                <a:srgbClr val="173A8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149" y="5221843"/>
            <a:ext cx="421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173A8D"/>
                </a:solidFill>
              </a:rPr>
              <a:t>Педагог дополнительного образования:</a:t>
            </a:r>
          </a:p>
          <a:p>
            <a:pPr algn="r"/>
            <a:r>
              <a:rPr lang="ru-RU" dirty="0" smtClean="0">
                <a:solidFill>
                  <a:srgbClr val="173A8D"/>
                </a:solidFill>
              </a:rPr>
              <a:t> Акимова Ирина Николаевна </a:t>
            </a:r>
            <a:endParaRPr lang="ru-RU" dirty="0">
              <a:solidFill>
                <a:srgbClr val="173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114300"/>
            <a:ext cx="6877050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173A8D"/>
                </a:solidFill>
              </a:rPr>
              <a:t>П</a:t>
            </a:r>
            <a:r>
              <a:rPr lang="ru-RU" sz="2400" b="1" dirty="0" smtClean="0">
                <a:solidFill>
                  <a:srgbClr val="173A8D"/>
                </a:solidFill>
              </a:rPr>
              <a:t>ерсональная выставка ученицы объединения  «</a:t>
            </a:r>
            <a:r>
              <a:rPr lang="ru-RU" sz="2400" b="1" dirty="0">
                <a:solidFill>
                  <a:srgbClr val="173A8D"/>
                </a:solidFill>
              </a:rPr>
              <a:t>Акварелька» </a:t>
            </a:r>
            <a:r>
              <a:rPr lang="ru-RU" sz="2400" b="1" dirty="0" smtClean="0">
                <a:solidFill>
                  <a:srgbClr val="173A8D"/>
                </a:solidFill>
              </a:rPr>
              <a:t>Борисовой Ксении </a:t>
            </a:r>
            <a:r>
              <a:rPr lang="ru-RU" sz="2400" b="1" dirty="0">
                <a:solidFill>
                  <a:srgbClr val="173A8D"/>
                </a:solidFill>
              </a:rPr>
              <a:t>(10 лет).</a:t>
            </a:r>
            <a:endParaRPr lang="ru-RU" sz="2400" b="1" dirty="0">
              <a:solidFill>
                <a:srgbClr val="173A8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" y="1198386"/>
            <a:ext cx="3762058" cy="5016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37" y="1198386"/>
            <a:ext cx="2564625" cy="3419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3556000"/>
            <a:ext cx="2476500" cy="330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>
          <a:xfrm>
            <a:off x="3925462" y="1051563"/>
            <a:ext cx="2397975" cy="2932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94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114300"/>
            <a:ext cx="6877050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173A8D"/>
                </a:solidFill>
              </a:rPr>
              <a:t>П</a:t>
            </a:r>
            <a:r>
              <a:rPr lang="ru-RU" sz="2400" b="1" dirty="0" smtClean="0">
                <a:solidFill>
                  <a:srgbClr val="173A8D"/>
                </a:solidFill>
              </a:rPr>
              <a:t>ерсональная </a:t>
            </a:r>
            <a:r>
              <a:rPr lang="ru-RU" sz="2400" b="1" dirty="0">
                <a:solidFill>
                  <a:srgbClr val="173A8D"/>
                </a:solidFill>
              </a:rPr>
              <a:t>выставка </a:t>
            </a:r>
            <a:r>
              <a:rPr lang="ru-RU" sz="2400" b="1" dirty="0" smtClean="0">
                <a:solidFill>
                  <a:srgbClr val="173A8D"/>
                </a:solidFill>
              </a:rPr>
              <a:t>обучающегося объединения </a:t>
            </a:r>
            <a:r>
              <a:rPr lang="ru-RU" sz="2400" b="1" dirty="0">
                <a:solidFill>
                  <a:srgbClr val="173A8D"/>
                </a:solidFill>
              </a:rPr>
              <a:t>«Юный художник» </a:t>
            </a:r>
            <a:r>
              <a:rPr lang="ru-RU" sz="2400" b="1" dirty="0" smtClean="0">
                <a:solidFill>
                  <a:srgbClr val="173A8D"/>
                </a:solidFill>
              </a:rPr>
              <a:t>Шадрина Артема </a:t>
            </a:r>
            <a:r>
              <a:rPr lang="ru-RU" sz="2400" b="1" dirty="0">
                <a:solidFill>
                  <a:srgbClr val="173A8D"/>
                </a:solidFill>
              </a:rPr>
              <a:t>(13 лет</a:t>
            </a:r>
            <a:r>
              <a:rPr lang="ru-RU" sz="2400" b="1" dirty="0" smtClean="0">
                <a:solidFill>
                  <a:srgbClr val="173A8D"/>
                </a:solidFill>
              </a:rPr>
              <a:t>)</a:t>
            </a:r>
            <a:endParaRPr lang="ru-RU" sz="2400" b="1" dirty="0">
              <a:solidFill>
                <a:srgbClr val="173A8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9" y="1167547"/>
            <a:ext cx="4854561" cy="5416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1034196"/>
            <a:ext cx="2410742" cy="321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79" y="4326559"/>
            <a:ext cx="3061825" cy="219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54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114300"/>
            <a:ext cx="6877050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173A8D"/>
                </a:solidFill>
              </a:rPr>
              <a:t>Результаты областного конкурса творческих работ «ЖКХ глазами </a:t>
            </a:r>
            <a:r>
              <a:rPr lang="ru-RU" sz="2400" b="1" dirty="0" smtClean="0">
                <a:solidFill>
                  <a:srgbClr val="173A8D"/>
                </a:solidFill>
              </a:rPr>
              <a:t>детей»</a:t>
            </a:r>
            <a:endParaRPr lang="ru-RU" sz="2400" b="1" dirty="0">
              <a:solidFill>
                <a:srgbClr val="173A8D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" y="1150099"/>
            <a:ext cx="4276725" cy="5315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25" y="1512050"/>
            <a:ext cx="3421875" cy="4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6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114300"/>
            <a:ext cx="6877050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173A8D"/>
                </a:solidFill>
              </a:rPr>
              <a:t>Итоги областного конкурса «Россия – наш общий дом»</a:t>
            </a:r>
            <a:endParaRPr lang="ru-RU" sz="2400" b="1" dirty="0">
              <a:solidFill>
                <a:srgbClr val="173A8D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" y="1241425"/>
            <a:ext cx="4203154" cy="5224134"/>
          </a:xfrm>
        </p:spPr>
      </p:pic>
      <p:sp>
        <p:nvSpPr>
          <p:cNvPr id="5" name="TextBox 4"/>
          <p:cNvSpPr txBox="1"/>
          <p:nvPr/>
        </p:nvSpPr>
        <p:spPr>
          <a:xfrm>
            <a:off x="4705350" y="4166116"/>
            <a:ext cx="4067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73A8D"/>
                </a:solidFill>
              </a:rPr>
              <a:t>Обучающиеся объединения по рисованию Борисова Ксения получила грамоту ГОУ ДО ТО Областного эколого-биологического центра за успешное участие в конкурсе учебно-исследовательских и творческих работ «Россия – наш общий дом».</a:t>
            </a:r>
            <a:endParaRPr lang="ru-RU" dirty="0">
              <a:solidFill>
                <a:srgbClr val="173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5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114300"/>
            <a:ext cx="6877050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173A8D"/>
                </a:solidFill>
              </a:rPr>
              <a:t>У</a:t>
            </a:r>
            <a:r>
              <a:rPr lang="ru-RU" sz="2400" b="1" dirty="0" smtClean="0">
                <a:solidFill>
                  <a:srgbClr val="173A8D"/>
                </a:solidFill>
              </a:rPr>
              <a:t>частие </a:t>
            </a:r>
            <a:r>
              <a:rPr lang="ru-RU" sz="2400" b="1" dirty="0">
                <a:solidFill>
                  <a:srgbClr val="173A8D"/>
                </a:solidFill>
              </a:rPr>
              <a:t>в муниципальном </a:t>
            </a:r>
            <a:r>
              <a:rPr lang="ru-RU" sz="2400" b="1" dirty="0" smtClean="0">
                <a:solidFill>
                  <a:srgbClr val="173A8D"/>
                </a:solidFill>
              </a:rPr>
              <a:t>конкурсе к 9 маю.</a:t>
            </a:r>
            <a:endParaRPr lang="ru-RU" sz="2400" b="1" dirty="0">
              <a:solidFill>
                <a:srgbClr val="173A8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140675"/>
            <a:ext cx="2909250" cy="387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00" y="2655150"/>
            <a:ext cx="2909250" cy="387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75" y="1169250"/>
            <a:ext cx="2909250" cy="387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5050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mycdn.me/i?r=AyH4iRPQ2q0otWIFepML2LxR4zVWpWgR28jMhS4XX68F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2563"/>
            <a:ext cx="3178175" cy="4237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?r=AyH4iRPQ2q0otWIFepML2LxRNJYbuDhSVu2rfUjgEGVA0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47" y="2301346"/>
            <a:ext cx="3113484" cy="415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?r=AyH4iRPQ2q0otWIFepML2LxRjbvBtTMpNG53n3sNbutt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24485" y="759881"/>
            <a:ext cx="4110569" cy="3082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6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114300"/>
            <a:ext cx="6877050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173A8D"/>
                </a:solidFill>
              </a:rPr>
              <a:t>Выставка детских рисунков  </a:t>
            </a:r>
            <a:r>
              <a:rPr lang="ru-RU" sz="2400" b="1" dirty="0" smtClean="0">
                <a:solidFill>
                  <a:srgbClr val="173A8D"/>
                </a:solidFill>
              </a:rPr>
              <a:t>«КРАСКИ ЛЕТА»</a:t>
            </a:r>
            <a:endParaRPr lang="ru-RU" sz="2400" b="1" dirty="0">
              <a:solidFill>
                <a:srgbClr val="173A8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149" y="5309116"/>
            <a:ext cx="8735026" cy="4351338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173A8D"/>
                </a:solidFill>
              </a:rPr>
              <a:t> </a:t>
            </a:r>
            <a:r>
              <a:rPr lang="ru-RU" sz="1600" u="sng" dirty="0">
                <a:solidFill>
                  <a:srgbClr val="173A8D"/>
                </a:solidFill>
              </a:rPr>
              <a:t>В выставке приняли участие</a:t>
            </a:r>
            <a:r>
              <a:rPr lang="ru-RU" sz="1600" dirty="0">
                <a:solidFill>
                  <a:srgbClr val="173A8D"/>
                </a:solidFill>
              </a:rPr>
              <a:t>: </a:t>
            </a:r>
            <a:r>
              <a:rPr lang="ru-RU" sz="1600" dirty="0" err="1">
                <a:solidFill>
                  <a:srgbClr val="173A8D"/>
                </a:solidFill>
              </a:rPr>
              <a:t>Боровинская</a:t>
            </a:r>
            <a:r>
              <a:rPr lang="ru-RU" sz="1600" dirty="0">
                <a:solidFill>
                  <a:srgbClr val="173A8D"/>
                </a:solidFill>
              </a:rPr>
              <a:t> Екатерина, Турсунбаев </a:t>
            </a:r>
            <a:r>
              <a:rPr lang="ru-RU" sz="1600" dirty="0" err="1">
                <a:solidFill>
                  <a:srgbClr val="173A8D"/>
                </a:solidFill>
              </a:rPr>
              <a:t>Мухаммадамин</a:t>
            </a:r>
            <a:r>
              <a:rPr lang="ru-RU" sz="1600" dirty="0">
                <a:solidFill>
                  <a:srgbClr val="173A8D"/>
                </a:solidFill>
              </a:rPr>
              <a:t>, </a:t>
            </a:r>
            <a:r>
              <a:rPr lang="ru-RU" sz="1600" dirty="0" err="1">
                <a:solidFill>
                  <a:srgbClr val="173A8D"/>
                </a:solidFill>
              </a:rPr>
              <a:t>Плохов</a:t>
            </a:r>
            <a:r>
              <a:rPr lang="ru-RU" sz="1600" dirty="0">
                <a:solidFill>
                  <a:srgbClr val="173A8D"/>
                </a:solidFill>
              </a:rPr>
              <a:t> Максим, Чушкина Мария, Мишина </a:t>
            </a:r>
            <a:r>
              <a:rPr lang="ru-RU" sz="1600" dirty="0" err="1">
                <a:solidFill>
                  <a:srgbClr val="173A8D"/>
                </a:solidFill>
              </a:rPr>
              <a:t>Джастина</a:t>
            </a:r>
            <a:r>
              <a:rPr lang="ru-RU" sz="1600" dirty="0">
                <a:solidFill>
                  <a:srgbClr val="173A8D"/>
                </a:solidFill>
              </a:rPr>
              <a:t>, </a:t>
            </a:r>
            <a:r>
              <a:rPr lang="ru-RU" sz="1600" dirty="0" err="1">
                <a:solidFill>
                  <a:srgbClr val="173A8D"/>
                </a:solidFill>
              </a:rPr>
              <a:t>Эргашов</a:t>
            </a:r>
            <a:r>
              <a:rPr lang="ru-RU" sz="1600" dirty="0">
                <a:solidFill>
                  <a:srgbClr val="173A8D"/>
                </a:solidFill>
              </a:rPr>
              <a:t> </a:t>
            </a:r>
            <a:r>
              <a:rPr lang="ru-RU" sz="1600" dirty="0" err="1">
                <a:solidFill>
                  <a:srgbClr val="173A8D"/>
                </a:solidFill>
              </a:rPr>
              <a:t>Хасан,Самсонов</a:t>
            </a:r>
            <a:r>
              <a:rPr lang="ru-RU" sz="1600" dirty="0">
                <a:solidFill>
                  <a:srgbClr val="173A8D"/>
                </a:solidFill>
              </a:rPr>
              <a:t> Михаил, Головина София, Сумникова Полина, </a:t>
            </a:r>
            <a:r>
              <a:rPr lang="ru-RU" sz="1600" dirty="0" err="1">
                <a:solidFill>
                  <a:srgbClr val="173A8D"/>
                </a:solidFill>
              </a:rPr>
              <a:t>Каляева</a:t>
            </a:r>
            <a:r>
              <a:rPr lang="ru-RU" sz="1600" dirty="0">
                <a:solidFill>
                  <a:srgbClr val="173A8D"/>
                </a:solidFill>
              </a:rPr>
              <a:t> Альбина, Матюхина Анна, Алисина Мария, Распопов Роман, </a:t>
            </a:r>
            <a:r>
              <a:rPr lang="ru-RU" sz="1600" dirty="0" err="1">
                <a:solidFill>
                  <a:srgbClr val="173A8D"/>
                </a:solidFill>
              </a:rPr>
              <a:t>Белоножкина</a:t>
            </a:r>
            <a:r>
              <a:rPr lang="ru-RU" sz="1600" dirty="0">
                <a:solidFill>
                  <a:srgbClr val="173A8D"/>
                </a:solidFill>
              </a:rPr>
              <a:t> Ульяна, </a:t>
            </a:r>
            <a:r>
              <a:rPr lang="ru-RU" sz="1600" dirty="0" err="1">
                <a:solidFill>
                  <a:srgbClr val="173A8D"/>
                </a:solidFill>
              </a:rPr>
              <a:t>Флудова</a:t>
            </a:r>
            <a:r>
              <a:rPr lang="ru-RU" sz="1600" dirty="0">
                <a:solidFill>
                  <a:srgbClr val="173A8D"/>
                </a:solidFill>
              </a:rPr>
              <a:t> Виктория, Рыбкина Таисия, Звягина Марина, Борисова Ксения, Гудков Никита, Оглоблина Ангелина.</a:t>
            </a:r>
            <a:r>
              <a:rPr lang="ru-RU" sz="1800" dirty="0">
                <a:solidFill>
                  <a:srgbClr val="173A8D"/>
                </a:solidFill>
              </a:rPr>
              <a:t> </a:t>
            </a:r>
            <a:endParaRPr lang="ru-RU" sz="1800" dirty="0">
              <a:solidFill>
                <a:srgbClr val="173A8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49" y="981074"/>
            <a:ext cx="6715125" cy="42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50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114300"/>
            <a:ext cx="6877050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173A8D"/>
                </a:solidFill>
              </a:rPr>
              <a:t>МЕРОПРИЯТИЕ «ОКОНЧАНИЕ УЧЕБНОГО ГОДА»</a:t>
            </a:r>
            <a:endParaRPr lang="ru-RU" sz="2400" b="1" dirty="0">
              <a:solidFill>
                <a:srgbClr val="173A8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4" y="1390649"/>
            <a:ext cx="6657975" cy="499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05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375" y="1558925"/>
            <a:ext cx="7886700" cy="4351338"/>
          </a:xfrm>
        </p:spPr>
        <p:txBody>
          <a:bodyPr/>
          <a:lstStyle/>
          <a:p>
            <a:r>
              <a:rPr lang="ru-RU" dirty="0" smtClean="0">
                <a:solidFill>
                  <a:srgbClr val="173A8D"/>
                </a:solidFill>
              </a:rPr>
              <a:t>Обучающиеся объединений «Волшебная кисточка», «Акварелька», «Карандашики», «Юный художник» успешно справились с целями и задачами, поставленными в начале 2018-2019 учебного года. </a:t>
            </a:r>
          </a:p>
          <a:p>
            <a:r>
              <a:rPr lang="ru-RU" dirty="0">
                <a:solidFill>
                  <a:srgbClr val="173A8D"/>
                </a:solidFill>
              </a:rPr>
              <a:t>В</a:t>
            </a:r>
            <a:r>
              <a:rPr lang="ru-RU" dirty="0" smtClean="0">
                <a:solidFill>
                  <a:srgbClr val="173A8D"/>
                </a:solidFill>
              </a:rPr>
              <a:t> течение периода обучения активно принимали участие и занимали призовые места в выставках, конкурсах и мастер-классах, проводимых на уровне учреждения, района и области. </a:t>
            </a:r>
            <a:endParaRPr lang="ru-RU" dirty="0">
              <a:solidFill>
                <a:srgbClr val="173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0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114300"/>
            <a:ext cx="6877050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173A8D"/>
                </a:solidFill>
              </a:rPr>
              <a:t>У</a:t>
            </a:r>
            <a:r>
              <a:rPr lang="ru-RU" sz="2400" b="1" dirty="0" smtClean="0">
                <a:solidFill>
                  <a:srgbClr val="173A8D"/>
                </a:solidFill>
              </a:rPr>
              <a:t>частие </a:t>
            </a:r>
            <a:r>
              <a:rPr lang="ru-RU" sz="2400" b="1" dirty="0">
                <a:solidFill>
                  <a:srgbClr val="173A8D"/>
                </a:solidFill>
              </a:rPr>
              <a:t>в муниципальном этапе выставки-конкурса "Волшебные краски Ясной Поляны", посвященной 190-летию со дня рождения Л.Н. Толстого.</a:t>
            </a:r>
            <a:endParaRPr lang="ru-RU" sz="2400" b="1" dirty="0">
              <a:solidFill>
                <a:srgbClr val="173A8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674" y="5804416"/>
            <a:ext cx="3857626" cy="4351338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173A8D"/>
                </a:solidFill>
              </a:rPr>
              <a:t>Чушкина </a:t>
            </a:r>
            <a:r>
              <a:rPr lang="ru-RU" sz="1800" dirty="0" smtClean="0">
                <a:solidFill>
                  <a:srgbClr val="173A8D"/>
                </a:solidFill>
              </a:rPr>
              <a:t>Мария,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173A8D"/>
                </a:solidFill>
              </a:rPr>
              <a:t>"</a:t>
            </a:r>
            <a:r>
              <a:rPr lang="ru-RU" sz="1800" dirty="0">
                <a:solidFill>
                  <a:srgbClr val="173A8D"/>
                </a:solidFill>
              </a:rPr>
              <a:t>Портрет Л.Н. Толстого" </a:t>
            </a:r>
            <a:endParaRPr lang="ru-RU" sz="1800" dirty="0" smtClean="0">
              <a:solidFill>
                <a:srgbClr val="173A8D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173A8D"/>
                </a:solidFill>
              </a:rPr>
              <a:t>(</a:t>
            </a:r>
            <a:r>
              <a:rPr lang="ru-RU" sz="1800" dirty="0">
                <a:solidFill>
                  <a:srgbClr val="173A8D"/>
                </a:solidFill>
              </a:rPr>
              <a:t>Рисунок, графика</a:t>
            </a:r>
            <a:r>
              <a:rPr lang="ru-RU" sz="1800" dirty="0" smtClean="0">
                <a:solidFill>
                  <a:srgbClr val="173A8D"/>
                </a:solidFill>
              </a:rPr>
              <a:t>)</a:t>
            </a:r>
            <a:endParaRPr lang="ru-RU" sz="1800" dirty="0">
              <a:solidFill>
                <a:srgbClr val="173A8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5350" y="5271016"/>
            <a:ext cx="406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73A8D"/>
                </a:solidFill>
              </a:rPr>
              <a:t>Тимохин </a:t>
            </a:r>
            <a:r>
              <a:rPr lang="ru-RU" dirty="0" smtClean="0">
                <a:solidFill>
                  <a:srgbClr val="173A8D"/>
                </a:solidFill>
              </a:rPr>
              <a:t>Кирилл,</a:t>
            </a:r>
          </a:p>
          <a:p>
            <a:pPr algn="ctr"/>
            <a:r>
              <a:rPr lang="ru-RU" dirty="0" smtClean="0">
                <a:solidFill>
                  <a:srgbClr val="173A8D"/>
                </a:solidFill>
              </a:rPr>
              <a:t>"</a:t>
            </a:r>
            <a:r>
              <a:rPr lang="ru-RU" dirty="0">
                <a:solidFill>
                  <a:srgbClr val="173A8D"/>
                </a:solidFill>
              </a:rPr>
              <a:t>Вид на дом Л.Н. Толстого" (Живопись)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1468238"/>
            <a:ext cx="4883150" cy="3662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272116"/>
            <a:ext cx="3399225" cy="45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6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114300"/>
            <a:ext cx="6877050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b="1" u="sng" dirty="0" smtClean="0">
                <a:solidFill>
                  <a:srgbClr val="173A8D"/>
                </a:solidFill>
              </a:rPr>
              <a:t>ИТОГИ</a:t>
            </a:r>
            <a:r>
              <a:rPr lang="ru-RU" sz="2400" b="1" dirty="0" smtClean="0">
                <a:solidFill>
                  <a:srgbClr val="173A8D"/>
                </a:solidFill>
              </a:rPr>
              <a:t> муниципального этапа </a:t>
            </a:r>
            <a:r>
              <a:rPr lang="ru-RU" sz="2400" b="1" dirty="0">
                <a:solidFill>
                  <a:srgbClr val="173A8D"/>
                </a:solidFill>
              </a:rPr>
              <a:t>выставки-конкурса "Волшебные краски Ясной Поляны", посвященной 190-летию со дня рождения Л.Н. Толстого.</a:t>
            </a:r>
            <a:endParaRPr lang="ru-RU" sz="2400" b="1" dirty="0">
              <a:solidFill>
                <a:srgbClr val="173A8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674" y="5804416"/>
            <a:ext cx="3857626" cy="986909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73A8D"/>
                </a:solidFill>
              </a:rPr>
              <a:t>1 МЕСТО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73A8D"/>
                </a:solidFill>
              </a:rPr>
              <a:t>( возрастная категория 13-15 лет)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173A8D"/>
                </a:solidFill>
              </a:rPr>
              <a:t>Чушкина Мария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00" y="1272115"/>
            <a:ext cx="2842949" cy="2132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1272115"/>
            <a:ext cx="2096294" cy="2795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98" y="2669645"/>
            <a:ext cx="2116344" cy="2940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2448359"/>
            <a:ext cx="2281237" cy="3162111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100636" y="5871091"/>
            <a:ext cx="3857626" cy="98690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173A8D"/>
                </a:solidFill>
              </a:rPr>
              <a:t>1 МЕСТО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173A8D"/>
                </a:solidFill>
              </a:rPr>
              <a:t>( возрастная категория 7-9 лет)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173A8D"/>
                </a:solidFill>
              </a:rPr>
              <a:t>Тимохин Кирилл </a:t>
            </a:r>
            <a:endParaRPr lang="ru-RU" sz="1800" dirty="0" smtClean="0">
              <a:solidFill>
                <a:srgbClr val="173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699" y="114300"/>
            <a:ext cx="4686301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173A8D"/>
                </a:solidFill>
              </a:rPr>
              <a:t>Детский праздник «Дорога добра»</a:t>
            </a:r>
            <a:endParaRPr lang="ru-RU" sz="2400" b="1" dirty="0">
              <a:solidFill>
                <a:srgbClr val="173A8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6037" y="1080016"/>
            <a:ext cx="7687276" cy="1063109"/>
          </a:xfrm>
        </p:spPr>
        <p:txBody>
          <a:bodyPr numCol="1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73A8D"/>
                </a:solidFill>
              </a:rPr>
              <a:t> В Теплом в рамках проекта «Единой России» «Крепкая семья» прошел шестнадцатый благотворительный праздник «Дорога добра в </a:t>
            </a:r>
            <a:r>
              <a:rPr lang="ru-RU" sz="1600" dirty="0" smtClean="0">
                <a:solidFill>
                  <a:srgbClr val="173A8D"/>
                </a:solidFill>
              </a:rPr>
              <a:t>Тульской.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73A8D"/>
                </a:solidFill>
              </a:rPr>
              <a:t>    </a:t>
            </a:r>
            <a:r>
              <a:rPr lang="ru-RU" sz="1600" dirty="0" smtClean="0">
                <a:solidFill>
                  <a:srgbClr val="173A8D"/>
                </a:solidFill>
              </a:rPr>
              <a:t>Акимова </a:t>
            </a:r>
            <a:r>
              <a:rPr lang="ru-RU" sz="1600" dirty="0">
                <a:solidFill>
                  <a:srgbClr val="173A8D"/>
                </a:solidFill>
              </a:rPr>
              <a:t>Ирина Николаевна подготовила мастер-класс по изготовлению закладки-треугольника для книг из цветной бумаги.</a:t>
            </a:r>
            <a:endParaRPr lang="ru-RU" sz="1600" dirty="0">
              <a:solidFill>
                <a:srgbClr val="173A8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18381"/>
            <a:ext cx="3398100" cy="2267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25" y="2418381"/>
            <a:ext cx="3398100" cy="2548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74" y="3811313"/>
            <a:ext cx="2292201" cy="25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114300"/>
            <a:ext cx="6877050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173A8D"/>
                </a:solidFill>
              </a:rPr>
              <a:t>Выставка- конкурс «</a:t>
            </a:r>
            <a:r>
              <a:rPr lang="ru-RU" sz="2400" b="1" dirty="0">
                <a:solidFill>
                  <a:srgbClr val="173A8D"/>
                </a:solidFill>
              </a:rPr>
              <a:t>Зима - пора чудес</a:t>
            </a:r>
            <a:r>
              <a:rPr lang="ru-RU" sz="2400" b="1" dirty="0" smtClean="0">
                <a:solidFill>
                  <a:srgbClr val="173A8D"/>
                </a:solidFill>
              </a:rPr>
              <a:t>»</a:t>
            </a:r>
            <a:br>
              <a:rPr lang="ru-RU" sz="2400" b="1" dirty="0" smtClean="0">
                <a:solidFill>
                  <a:srgbClr val="173A8D"/>
                </a:solidFill>
              </a:rPr>
            </a:br>
            <a:r>
              <a:rPr lang="ru-RU" sz="2400" b="1" dirty="0" smtClean="0">
                <a:solidFill>
                  <a:srgbClr val="173A8D"/>
                </a:solidFill>
              </a:rPr>
              <a:t>Место: Холл МКОУ ДОД «Дом детского творчества»</a:t>
            </a:r>
            <a:endParaRPr lang="ru-RU" sz="2400" b="1" dirty="0">
              <a:solidFill>
                <a:srgbClr val="173A8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6" y="571869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73A8D"/>
                </a:solidFill>
              </a:rPr>
              <a:t>В выставке приняли участие обучающиеся </a:t>
            </a:r>
            <a:r>
              <a:rPr lang="ru-RU" sz="1600" dirty="0" smtClean="0">
                <a:solidFill>
                  <a:srgbClr val="173A8D"/>
                </a:solidFill>
              </a:rPr>
              <a:t>- </a:t>
            </a:r>
            <a:r>
              <a:rPr lang="ru-RU" sz="1600" dirty="0">
                <a:solidFill>
                  <a:srgbClr val="173A8D"/>
                </a:solidFill>
              </a:rPr>
              <a:t>Самсонов Михаил, Матюхина Анна, Сумникова Полина, </a:t>
            </a:r>
            <a:r>
              <a:rPr lang="ru-RU" sz="1600" dirty="0" err="1">
                <a:solidFill>
                  <a:srgbClr val="173A8D"/>
                </a:solidFill>
              </a:rPr>
              <a:t>Белоножкина</a:t>
            </a:r>
            <a:r>
              <a:rPr lang="ru-RU" sz="1600" dirty="0">
                <a:solidFill>
                  <a:srgbClr val="173A8D"/>
                </a:solidFill>
              </a:rPr>
              <a:t> Ульяна, Мишина </a:t>
            </a:r>
            <a:r>
              <a:rPr lang="ru-RU" sz="1600" dirty="0" err="1">
                <a:solidFill>
                  <a:srgbClr val="173A8D"/>
                </a:solidFill>
              </a:rPr>
              <a:t>Джастина</a:t>
            </a:r>
            <a:r>
              <a:rPr lang="ru-RU" sz="1600" dirty="0">
                <a:solidFill>
                  <a:srgbClr val="173A8D"/>
                </a:solidFill>
              </a:rPr>
              <a:t>, Борисова Ксения, </a:t>
            </a:r>
            <a:r>
              <a:rPr lang="ru-RU" sz="1600" dirty="0" err="1">
                <a:solidFill>
                  <a:srgbClr val="173A8D"/>
                </a:solidFill>
              </a:rPr>
              <a:t>Подшибякин</a:t>
            </a:r>
            <a:r>
              <a:rPr lang="ru-RU" sz="1600" dirty="0">
                <a:solidFill>
                  <a:srgbClr val="173A8D"/>
                </a:solidFill>
              </a:rPr>
              <a:t> Егор, Трифонова Полина, Рыбкина Таисия, </a:t>
            </a:r>
            <a:r>
              <a:rPr lang="ru-RU" sz="1600" dirty="0" err="1">
                <a:solidFill>
                  <a:srgbClr val="173A8D"/>
                </a:solidFill>
              </a:rPr>
              <a:t>Каляева</a:t>
            </a:r>
            <a:r>
              <a:rPr lang="ru-RU" sz="1600" dirty="0">
                <a:solidFill>
                  <a:srgbClr val="173A8D"/>
                </a:solidFill>
              </a:rPr>
              <a:t> Альбина, Абдурахманова </a:t>
            </a:r>
            <a:r>
              <a:rPr lang="ru-RU" sz="1600" dirty="0" err="1">
                <a:solidFill>
                  <a:srgbClr val="173A8D"/>
                </a:solidFill>
              </a:rPr>
              <a:t>Шахзода</a:t>
            </a:r>
            <a:r>
              <a:rPr lang="ru-RU" sz="1600" dirty="0">
                <a:solidFill>
                  <a:srgbClr val="173A8D"/>
                </a:solidFill>
              </a:rPr>
              <a:t>.</a:t>
            </a:r>
            <a:endParaRPr lang="ru-RU" sz="1600" dirty="0">
              <a:solidFill>
                <a:srgbClr val="173A8D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70" y="1196974"/>
            <a:ext cx="3925891" cy="4498975"/>
          </a:xfrm>
        </p:spPr>
      </p:pic>
    </p:spTree>
    <p:extLst>
      <p:ext uri="{BB962C8B-B14F-4D97-AF65-F5344CB8AC3E}">
        <p14:creationId xmlns:p14="http://schemas.microsoft.com/office/powerpoint/2010/main" val="53317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114300"/>
            <a:ext cx="6877050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173A8D"/>
                </a:solidFill>
              </a:rPr>
              <a:t>Итоги муниципального этапа конкурса </a:t>
            </a:r>
            <a:r>
              <a:rPr lang="ru-RU" sz="2000" b="1" dirty="0" smtClean="0">
                <a:solidFill>
                  <a:srgbClr val="173A8D"/>
                </a:solidFill>
              </a:rPr>
              <a:t>учебно-исследовательских </a:t>
            </a:r>
            <a:r>
              <a:rPr lang="ru-RU" sz="2000" b="1" dirty="0">
                <a:solidFill>
                  <a:srgbClr val="173A8D"/>
                </a:solidFill>
              </a:rPr>
              <a:t>и творческих </a:t>
            </a:r>
            <a:r>
              <a:rPr lang="ru-RU" sz="2000" b="1" dirty="0" smtClean="0">
                <a:solidFill>
                  <a:srgbClr val="173A8D"/>
                </a:solidFill>
              </a:rPr>
              <a:t>работ, ко Дню </a:t>
            </a:r>
            <a:r>
              <a:rPr lang="ru-RU" sz="2000" b="1" dirty="0">
                <a:solidFill>
                  <a:srgbClr val="173A8D"/>
                </a:solidFill>
              </a:rPr>
              <a:t>народного </a:t>
            </a:r>
            <a:r>
              <a:rPr lang="ru-RU" sz="2000" b="1" dirty="0" smtClean="0">
                <a:solidFill>
                  <a:srgbClr val="173A8D"/>
                </a:solidFill>
              </a:rPr>
              <a:t>единства </a:t>
            </a:r>
            <a:r>
              <a:rPr lang="ru-RU" sz="2000" b="1" dirty="0">
                <a:solidFill>
                  <a:srgbClr val="173A8D"/>
                </a:solidFill>
              </a:rPr>
              <a:t>«Россия – наш общий дом».</a:t>
            </a:r>
            <a:endParaRPr lang="ru-RU" sz="2000" b="1" dirty="0">
              <a:solidFill>
                <a:srgbClr val="173A8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674" y="5804416"/>
            <a:ext cx="3857626" cy="4351338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173A8D"/>
                </a:solidFill>
              </a:rPr>
              <a:t>Тимохин Кирилл, 2 место.</a:t>
            </a:r>
            <a:endParaRPr lang="ru-RU" sz="1800" dirty="0">
              <a:solidFill>
                <a:srgbClr val="173A8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1075" y="5718692"/>
            <a:ext cx="406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73A8D"/>
                </a:solidFill>
              </a:rPr>
              <a:t>Борисова Ксения, 2 место</a:t>
            </a:r>
          </a:p>
          <a:p>
            <a:pPr algn="ctr"/>
            <a:endParaRPr lang="ru-RU" dirty="0">
              <a:solidFill>
                <a:srgbClr val="173A8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78" y="1303206"/>
            <a:ext cx="3054440" cy="4072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5" y="684765"/>
            <a:ext cx="2512032" cy="34776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66" y="2028825"/>
            <a:ext cx="2553302" cy="356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3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114300"/>
            <a:ext cx="6877050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173A8D"/>
                </a:solidFill>
              </a:rPr>
              <a:t>Выставка-конкурс детских рисунков «В честь Дня Защитника Отечества»</a:t>
            </a:r>
            <a:endParaRPr lang="ru-RU" sz="2400" b="1" dirty="0">
              <a:solidFill>
                <a:srgbClr val="173A8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249" y="5499616"/>
            <a:ext cx="8735026" cy="1082159"/>
          </a:xfrm>
        </p:spPr>
        <p:txBody>
          <a:bodyPr numCol="1"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173A8D"/>
                </a:solidFill>
              </a:rPr>
              <a:t>В выставке приняли участие 22 обучающихся: Трифонова Полина, </a:t>
            </a:r>
            <a:r>
              <a:rPr lang="ru-RU" sz="1800" dirty="0" err="1">
                <a:solidFill>
                  <a:srgbClr val="173A8D"/>
                </a:solidFill>
              </a:rPr>
              <a:t>Подшибякин</a:t>
            </a:r>
            <a:r>
              <a:rPr lang="ru-RU" sz="1800" dirty="0">
                <a:solidFill>
                  <a:srgbClr val="173A8D"/>
                </a:solidFill>
              </a:rPr>
              <a:t> Егор, Матюхин Илья, Сумникова Полина, Мишина </a:t>
            </a:r>
            <a:r>
              <a:rPr lang="ru-RU" sz="1800" dirty="0" err="1">
                <a:solidFill>
                  <a:srgbClr val="173A8D"/>
                </a:solidFill>
              </a:rPr>
              <a:t>Джастина</a:t>
            </a:r>
            <a:r>
              <a:rPr lang="ru-RU" sz="1800" dirty="0">
                <a:solidFill>
                  <a:srgbClr val="173A8D"/>
                </a:solidFill>
              </a:rPr>
              <a:t>, </a:t>
            </a:r>
            <a:r>
              <a:rPr lang="ru-RU" sz="1800" dirty="0" err="1">
                <a:solidFill>
                  <a:srgbClr val="173A8D"/>
                </a:solidFill>
              </a:rPr>
              <a:t>Флудова</a:t>
            </a:r>
            <a:r>
              <a:rPr lang="ru-RU" sz="1800" dirty="0">
                <a:solidFill>
                  <a:srgbClr val="173A8D"/>
                </a:solidFill>
              </a:rPr>
              <a:t> Виктория, Плотникова Арина, </a:t>
            </a:r>
            <a:r>
              <a:rPr lang="ru-RU" sz="1800" dirty="0" err="1">
                <a:solidFill>
                  <a:srgbClr val="173A8D"/>
                </a:solidFill>
              </a:rPr>
              <a:t>Каляева</a:t>
            </a:r>
            <a:r>
              <a:rPr lang="ru-RU" sz="1800" dirty="0">
                <a:solidFill>
                  <a:srgbClr val="173A8D"/>
                </a:solidFill>
              </a:rPr>
              <a:t> Альбина, </a:t>
            </a:r>
            <a:r>
              <a:rPr lang="ru-RU" sz="1800" dirty="0" err="1">
                <a:solidFill>
                  <a:srgbClr val="173A8D"/>
                </a:solidFill>
              </a:rPr>
              <a:t>Ёкубжонов</a:t>
            </a:r>
            <a:r>
              <a:rPr lang="ru-RU" sz="1800" dirty="0">
                <a:solidFill>
                  <a:srgbClr val="173A8D"/>
                </a:solidFill>
              </a:rPr>
              <a:t> </a:t>
            </a:r>
            <a:r>
              <a:rPr lang="ru-RU" sz="1800" dirty="0" err="1">
                <a:solidFill>
                  <a:srgbClr val="173A8D"/>
                </a:solidFill>
              </a:rPr>
              <a:t>Аскарбек</a:t>
            </a:r>
            <a:r>
              <a:rPr lang="ru-RU" sz="1800" dirty="0">
                <a:solidFill>
                  <a:srgbClr val="173A8D"/>
                </a:solidFill>
              </a:rPr>
              <a:t>, </a:t>
            </a:r>
            <a:r>
              <a:rPr lang="ru-RU" sz="1800" dirty="0" err="1">
                <a:solidFill>
                  <a:srgbClr val="173A8D"/>
                </a:solidFill>
              </a:rPr>
              <a:t>Ёкубжонов</a:t>
            </a:r>
            <a:r>
              <a:rPr lang="ru-RU" sz="1800" dirty="0">
                <a:solidFill>
                  <a:srgbClr val="173A8D"/>
                </a:solidFill>
              </a:rPr>
              <a:t> </a:t>
            </a:r>
            <a:r>
              <a:rPr lang="ru-RU" sz="1800" dirty="0" err="1">
                <a:solidFill>
                  <a:srgbClr val="173A8D"/>
                </a:solidFill>
              </a:rPr>
              <a:t>Хамрозбек</a:t>
            </a:r>
            <a:r>
              <a:rPr lang="ru-RU" sz="1800" dirty="0">
                <a:solidFill>
                  <a:srgbClr val="173A8D"/>
                </a:solidFill>
              </a:rPr>
              <a:t>, </a:t>
            </a:r>
            <a:r>
              <a:rPr lang="ru-RU" sz="1800" dirty="0" err="1">
                <a:solidFill>
                  <a:srgbClr val="173A8D"/>
                </a:solidFill>
              </a:rPr>
              <a:t>Боровинская</a:t>
            </a:r>
            <a:r>
              <a:rPr lang="ru-RU" sz="1800" dirty="0">
                <a:solidFill>
                  <a:srgbClr val="173A8D"/>
                </a:solidFill>
              </a:rPr>
              <a:t> Екатерина, Борисова Ксения, Зубова Дарья, Турсунбаев </a:t>
            </a:r>
            <a:r>
              <a:rPr lang="ru-RU" sz="1800" dirty="0" err="1">
                <a:solidFill>
                  <a:srgbClr val="173A8D"/>
                </a:solidFill>
              </a:rPr>
              <a:t>Мухаммадамин</a:t>
            </a:r>
            <a:r>
              <a:rPr lang="ru-RU" sz="1800" dirty="0">
                <a:solidFill>
                  <a:srgbClr val="173A8D"/>
                </a:solidFill>
              </a:rPr>
              <a:t>, Орлова Алена, Матюхина Анна, </a:t>
            </a:r>
            <a:r>
              <a:rPr lang="ru-RU" sz="1800" dirty="0" err="1">
                <a:solidFill>
                  <a:srgbClr val="173A8D"/>
                </a:solidFill>
              </a:rPr>
              <a:t>Ускова</a:t>
            </a:r>
            <a:r>
              <a:rPr lang="ru-RU" sz="1800" dirty="0">
                <a:solidFill>
                  <a:srgbClr val="173A8D"/>
                </a:solidFill>
              </a:rPr>
              <a:t> Екатерина, Чушкина Мария, Смирнов Макар, Белов Никита, Самсонов Михаил.</a:t>
            </a:r>
            <a:endParaRPr lang="ru-RU" sz="1800" dirty="0">
              <a:solidFill>
                <a:srgbClr val="173A8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8" y="1750481"/>
            <a:ext cx="5051849" cy="313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1437743"/>
            <a:ext cx="28194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4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4849" y="114300"/>
            <a:ext cx="4629151" cy="104722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173A8D"/>
                </a:solidFill>
              </a:rPr>
              <a:t>МАСТЕР-КЛАСС НА МАСЛЕНИЦУ</a:t>
            </a:r>
            <a:endParaRPr lang="ru-RU" sz="2400" b="1" dirty="0">
              <a:solidFill>
                <a:srgbClr val="173A8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673" y="1268412"/>
            <a:ext cx="7887301" cy="1255713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173A8D"/>
                </a:solidFill>
              </a:rPr>
              <a:t>Принятие участия </a:t>
            </a:r>
            <a:r>
              <a:rPr lang="ru-RU" sz="1600" dirty="0">
                <a:solidFill>
                  <a:srgbClr val="173A8D"/>
                </a:solidFill>
              </a:rPr>
              <a:t>в организации праздника </a:t>
            </a:r>
            <a:r>
              <a:rPr lang="ru-RU" sz="1600" dirty="0" smtClean="0">
                <a:solidFill>
                  <a:srgbClr val="173A8D"/>
                </a:solidFill>
              </a:rPr>
              <a:t>Масленицы.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173A8D"/>
                </a:solidFill>
              </a:rPr>
              <a:t>10 </a:t>
            </a:r>
            <a:r>
              <a:rPr lang="ru-RU" sz="1600" dirty="0">
                <a:solidFill>
                  <a:srgbClr val="173A8D"/>
                </a:solidFill>
              </a:rPr>
              <a:t>марта  в Прощеное воскресенье и заключительный день Масленицы на площади МДК прошли праздничные гуляния</a:t>
            </a:r>
            <a:r>
              <a:rPr lang="ru-RU" sz="1600" dirty="0" smtClean="0">
                <a:solidFill>
                  <a:srgbClr val="173A8D"/>
                </a:solidFill>
              </a:rPr>
              <a:t>. Педагог Акимова И.Н. провела мастер-класс по изготовлению  «Куклы-Масленицы» </a:t>
            </a:r>
            <a:r>
              <a:rPr lang="ru-RU" sz="1600" dirty="0">
                <a:solidFill>
                  <a:srgbClr val="173A8D"/>
                </a:solidFill>
              </a:rPr>
              <a:t>из </a:t>
            </a:r>
            <a:r>
              <a:rPr lang="ru-RU" sz="1600" dirty="0" smtClean="0">
                <a:solidFill>
                  <a:srgbClr val="173A8D"/>
                </a:solidFill>
              </a:rPr>
              <a:t>соломы.</a:t>
            </a:r>
            <a:endParaRPr lang="ru-RU" sz="1600" dirty="0">
              <a:solidFill>
                <a:srgbClr val="173A8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09" y="2967130"/>
            <a:ext cx="5617604" cy="3747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14018" y="2203882"/>
            <a:ext cx="5099900" cy="205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988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383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Участие в муниципальном этапе выставки-конкурса "Волшебные краски Ясной Поляны", посвященной 190-летию со дня рождения Л.Н. Толстого.</vt:lpstr>
      <vt:lpstr>ИТОГИ муниципального этапа выставки-конкурса "Волшебные краски Ясной Поляны", посвященной 190-летию со дня рождения Л.Н. Толстого.</vt:lpstr>
      <vt:lpstr>Детский праздник «Дорога добра»</vt:lpstr>
      <vt:lpstr>Выставка- конкурс «Зима - пора чудес» Место: Холл МКОУ ДОД «Дом детского творчества»</vt:lpstr>
      <vt:lpstr>Итоги муниципального этапа конкурса учебно-исследовательских и творческих работ, ко Дню народного единства «Россия – наш общий дом».</vt:lpstr>
      <vt:lpstr>Выставка-конкурс детских рисунков «В честь Дня Защитника Отечества»</vt:lpstr>
      <vt:lpstr>МАСТЕР-КЛАСС НА МАСЛЕНИЦУ</vt:lpstr>
      <vt:lpstr>Персональная выставка ученицы объединения  «Акварелька» Борисовой Ксении (10 лет).</vt:lpstr>
      <vt:lpstr>Персональная выставка обучающегося объединения «Юный художник» Шадрина Артема (13 лет)</vt:lpstr>
      <vt:lpstr>Результаты областного конкурса творческих работ «ЖКХ глазами детей»</vt:lpstr>
      <vt:lpstr>Итоги областного конкурса «Россия – наш общий дом»</vt:lpstr>
      <vt:lpstr>Участие в муниципальном конкурсе к 9 маю.</vt:lpstr>
      <vt:lpstr>Презентация PowerPoint</vt:lpstr>
      <vt:lpstr>Выставка детских рисунков  «КРАСКИ ЛЕТА»</vt:lpstr>
      <vt:lpstr>МЕРОПРИЯТИЕ «ОКОНЧАНИЕ УЧЕБНОГО ГОДА»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52</cp:revision>
  <dcterms:created xsi:type="dcterms:W3CDTF">2016-11-18T14:12:19Z</dcterms:created>
  <dcterms:modified xsi:type="dcterms:W3CDTF">2019-08-09T12:47:04Z</dcterms:modified>
</cp:coreProperties>
</file>