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30"/>
  </p:handoutMasterIdLst>
  <p:sldIdLst>
    <p:sldId id="257" r:id="rId5"/>
    <p:sldId id="263" r:id="rId6"/>
    <p:sldId id="264" r:id="rId7"/>
    <p:sldId id="265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86" y="4386969"/>
            <a:ext cx="1738014" cy="248199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3998" y="2689424"/>
            <a:ext cx="9144000" cy="353357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Итоги работы педагога дополнительного образования Лакеева Юрия Михайловича за 2018-2019 учебный год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МКОУ ДОД «Дом детского творчества»</a:t>
            </a:r>
          </a:p>
          <a:p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п.Теплое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600" y="5252449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148875" y="4376006"/>
            <a:ext cx="1992018" cy="2481994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260600" y="215900"/>
            <a:ext cx="6929438" cy="26844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На кануне Дня Победы в объединении «подвижные игры» провели мероприятие под названием «Памяти павших будьте достойны». Группа детей посетили аллею Героев ,где ознакомились с земляками Героями Советского Союза, потом побывали на Братской могиле. В знак благодарности за чистое небо над головой почтили память павшим войнам – минутой молчания.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1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:dissolve/>
      </p:transition>
    </mc:Choice>
    <mc:Fallback>
      <p:transition spd="slow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00"/>
            <a:ext cx="6145367" cy="4610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774699"/>
            <a:ext cx="6515100" cy="48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85" y="0"/>
            <a:ext cx="7034815" cy="5156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830"/>
            <a:ext cx="6972300" cy="48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5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75112" y="5202238"/>
            <a:ext cx="8761088" cy="165576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Игровой элемент: 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Преодоление полосы препятствий (Лабиринт)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Эстафета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325">
            <a:off x="274066" y="382048"/>
            <a:ext cx="5708684" cy="4282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336">
            <a:off x="6137219" y="444437"/>
            <a:ext cx="5721997" cy="42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9334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606800" y="5626100"/>
            <a:ext cx="5370185" cy="1003300"/>
          </a:xfrm>
        </p:spPr>
        <p:txBody>
          <a:bodyPr/>
          <a:lstStyle/>
          <a:p>
            <a:endParaRPr lang="ru-RU" dirty="0" smtClean="0"/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Подведение итогов эстафеты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80">
            <a:off x="5534393" y="622300"/>
            <a:ext cx="6361634" cy="477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013">
            <a:off x="243616" y="1240719"/>
            <a:ext cx="6065696" cy="45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36532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90800" y="342900"/>
            <a:ext cx="6718300" cy="6261100"/>
          </a:xfrm>
        </p:spPr>
        <p:txBody>
          <a:bodyPr>
            <a:noAutofit/>
          </a:bodyPr>
          <a:lstStyle/>
          <a:p>
            <a:r>
              <a:rPr lang="ru-RU" sz="2900" dirty="0" smtClean="0"/>
              <a:t>В объединении «Подвижные игры» регулярно проводятся «весёлые старты» </a:t>
            </a:r>
            <a:br>
              <a:rPr lang="ru-RU" sz="2900" dirty="0" smtClean="0"/>
            </a:br>
            <a:r>
              <a:rPr lang="ru-RU" sz="2900" dirty="0" smtClean="0"/>
              <a:t>В одном из таких последних мероприятий участвовали две команды девочек «Радуга», мальчиков «Орлы» воспитанники преодолели десять этапов эстафеты , им требовалось быстро добежать до цели, бросит мяч в мишень, быстро догнать «противника»  или убежать от него  и т.д. Команды по ловкости и силе были практически равны. Команда «Орлы» на последнем этапе завоевали победное очко. Все участники «весёлых стартов» были награждены сладкими призами!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80479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0">
        <p:split orient="vert"/>
      </p:transition>
    </mc:Choice>
    <mc:Fallback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885">
            <a:off x="6312913" y="407822"/>
            <a:ext cx="5588000" cy="419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915">
            <a:off x="311499" y="2110375"/>
            <a:ext cx="6112934" cy="42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4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24">
            <a:off x="262426" y="365149"/>
            <a:ext cx="5689600" cy="426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149">
            <a:off x="5604360" y="1848654"/>
            <a:ext cx="62738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39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6921" cy="4498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21" y="1664896"/>
            <a:ext cx="6345079" cy="51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4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87706" y="558800"/>
            <a:ext cx="5366479" cy="57531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Готовимся к летней оздоровительной компании – многодневному походу. Педагог провёл инструктаж по технике безопасности по установке и свёртыванию палатки и разведению костра.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0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52700" y="266700"/>
            <a:ext cx="6615113" cy="29511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Подвижные игры на занятиях используются для воспитания активного сознательного поведения детей в коллективе: бегать не мешая друг другу, действовать быстро по установленному сигналу , быстро включаться 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гру , подчиняться авторитету водящего , видеть границы площадки.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Важно воспитать у детей уважение к установленным правилам, умение точно и честно соблюдать их. Эти задачи решаются при многократном повторении игр.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9" y="3401561"/>
            <a:ext cx="2417069" cy="3456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87" y="3036265"/>
            <a:ext cx="2115316" cy="31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691">
            <a:off x="196301" y="271228"/>
            <a:ext cx="4953000" cy="3714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671">
            <a:off x="6716583" y="365631"/>
            <a:ext cx="5213853" cy="3910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97" y="2927166"/>
            <a:ext cx="4405403" cy="39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9698" y="596900"/>
            <a:ext cx="9144000" cy="5880100"/>
          </a:xfrm>
        </p:spPr>
        <p:txBody>
          <a:bodyPr/>
          <a:lstStyle/>
          <a:p>
            <a:pPr algn="l"/>
            <a:r>
              <a:rPr lang="en-US" sz="3300" dirty="0" smtClean="0">
                <a:solidFill>
                  <a:schemeClr val="accent1">
                    <a:lumMod val="50000"/>
                  </a:schemeClr>
                </a:solidFill>
              </a:rPr>
              <a:t>29 </a:t>
            </a: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мая 2019 года в объединении «подвижные игры прошло итоговое занятие лучшим воспитанникам была объявлена благодарность за успешное овладение знаниями и навыками на занятиях и активное участие в мероприятиях проводимых учреждением. 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                    Список награждённых: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Блинов Юрий                                Ильичев Михаил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Блинов Кирилл                             Самсонов Михаил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Кондрашов Дмитрий                   </a:t>
            </a:r>
            <a:r>
              <a:rPr lang="ru-RU" sz="3300" dirty="0" err="1" smtClean="0">
                <a:solidFill>
                  <a:schemeClr val="accent1">
                    <a:lumMod val="50000"/>
                  </a:schemeClr>
                </a:solidFill>
              </a:rPr>
              <a:t>Маханёв</a:t>
            </a: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 Сергей</a:t>
            </a:r>
            <a:b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1">
                    <a:lumMod val="50000"/>
                  </a:schemeClr>
                </a:solidFill>
              </a:rPr>
              <a:t>Морозов Дмитрий                       Нилов Михаил</a:t>
            </a:r>
            <a:endParaRPr lang="ru-RU" sz="3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6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5000">
        <p14:reveal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026"/>
            <a:ext cx="5965299" cy="4473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5" y="0"/>
            <a:ext cx="5923495" cy="4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2900" y="152399"/>
            <a:ext cx="9143998" cy="1657677"/>
          </a:xfrm>
        </p:spPr>
        <p:txBody>
          <a:bodyPr/>
          <a:lstStyle/>
          <a:p>
            <a:r>
              <a:rPr lang="ru-RU" sz="3600" dirty="0" smtClean="0"/>
              <a:t>В августе 2019 года с воспитанниками ДДТ планируется традиционный многодневный поход.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0076"/>
            <a:ext cx="6642100" cy="4981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27900" y="6273800"/>
            <a:ext cx="4919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ДЕТИ из объединения «ПОДВИЖНЫЕ ИГРЫ»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508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381557" y="5224539"/>
            <a:ext cx="5460998" cy="527377"/>
          </a:xfrm>
        </p:spPr>
        <p:txBody>
          <a:bodyPr/>
          <a:lstStyle/>
          <a:p>
            <a:r>
              <a:rPr lang="ru-RU" sz="3200" dirty="0" smtClean="0"/>
              <a:t>Поход 2018 год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297">
            <a:off x="435334" y="957107"/>
            <a:ext cx="5435983" cy="4076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843">
            <a:off x="6301667" y="883513"/>
            <a:ext cx="5440437" cy="40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02201" y="2400300"/>
            <a:ext cx="2667000" cy="914400"/>
          </a:xfrm>
        </p:spPr>
        <p:txBody>
          <a:bodyPr/>
          <a:lstStyle/>
          <a:p>
            <a:r>
              <a:rPr lang="ru-RU" sz="7200" dirty="0" smtClean="0"/>
              <a:t>ВСЁ!!!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8145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" y="3560057"/>
            <a:ext cx="2298197" cy="3297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17" y="3105904"/>
            <a:ext cx="1642875" cy="3752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6" y="297760"/>
            <a:ext cx="4873308" cy="3262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97760"/>
            <a:ext cx="4927600" cy="32986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6700" y="3733800"/>
            <a:ext cx="6896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 традиции ДДТ педагоги дополнительного образования перед учебным годом проводят беседы и агитации о деятельности ОУ ДДТ.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854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5200" y="4432300"/>
            <a:ext cx="5366479" cy="2143100"/>
          </a:xfrm>
        </p:spPr>
        <p:txBody>
          <a:bodyPr/>
          <a:lstStyle/>
          <a:p>
            <a:r>
              <a:rPr lang="ru-RU" dirty="0" smtClean="0"/>
              <a:t>Любим бегать, прыгать и скакать – весело играть!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7" y="4208761"/>
            <a:ext cx="1237083" cy="2649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79" y="4208761"/>
            <a:ext cx="1596816" cy="2702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12357" y="2337286"/>
            <a:ext cx="410058" cy="3715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24" y="61420"/>
            <a:ext cx="4383119" cy="4078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2" y="15737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4.07407E-6 C -0.06419 -0.00926 -0.12356 -0.03263 -0.19192 -0.02708 C -0.24049 -0.0206 -0.2862 -0.01666 -0.33294 0.02848 C -0.38672 0.08033 -0.42734 0.13403 -0.44922 0.19561 L -0.55403 0.48033 " pathEditMode="relative" rAng="20040000" ptsTypes="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8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4" y="4520516"/>
            <a:ext cx="1594694" cy="2337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34" y="4183942"/>
            <a:ext cx="1905000" cy="2563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86">
            <a:off x="6518542" y="394615"/>
            <a:ext cx="4894584" cy="3394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472">
            <a:off x="595589" y="461117"/>
            <a:ext cx="46228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51" y="3240634"/>
            <a:ext cx="5397500" cy="37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99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5900" y="317500"/>
            <a:ext cx="11087100" cy="59055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19 февраля прошло выступление членов Тепло-Огаревского отделения  Всероссийского военно-патриотического движение «</a:t>
            </a:r>
            <a:r>
              <a:rPr lang="ru-RU" sz="3200" dirty="0" err="1">
                <a:solidFill>
                  <a:srgbClr val="002060"/>
                </a:solidFill>
              </a:rPr>
              <a:t>Юнармия</a:t>
            </a:r>
            <a:r>
              <a:rPr lang="ru-RU" sz="3200" dirty="0">
                <a:solidFill>
                  <a:srgbClr val="002060"/>
                </a:solidFill>
              </a:rPr>
              <a:t>». Юнармейцы показали свое мастерство в овладении оружием, строевой подготовки и умении навыков сборки и разборки автомата. Обучающиеся Дома детского творчества сделали первые шаги в военной подготовке с огромным интересом приняли участие в мероприятии. Руководитель военно-патриотическим объединением «Патриот» </a:t>
            </a:r>
            <a:r>
              <a:rPr lang="ru-RU" sz="3200" dirty="0" err="1">
                <a:solidFill>
                  <a:srgbClr val="002060"/>
                </a:solidFill>
              </a:rPr>
              <a:t>Подобедов</a:t>
            </a:r>
            <a:r>
              <a:rPr lang="ru-RU" sz="3200" dirty="0">
                <a:solidFill>
                  <a:srgbClr val="002060"/>
                </a:solidFill>
              </a:rPr>
              <a:t> Андрей Евгеньевич вместе со своими юнармейцами сумели заинтересовать ребят и обещали оказать им помощь стать юнармейцами в будущем. Мероприятие прошло с большим успехом. Организовал мероприятие педагог-организатор МКОУ ДОД «Дом детского творчества» Лакеев Юрий Михайлович.</a:t>
            </a:r>
          </a:p>
        </p:txBody>
      </p:sp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35000">
        <p15:prstTrans prst="curtains"/>
      </p:transition>
    </mc:Choice>
    <mc:Fallback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487">
            <a:off x="288171" y="2000432"/>
            <a:ext cx="5939444" cy="4455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04">
            <a:off x="5980099" y="629689"/>
            <a:ext cx="5939444" cy="44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0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775">
            <a:off x="6415578" y="1175789"/>
            <a:ext cx="5939444" cy="4455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865">
            <a:off x="330700" y="1397000"/>
            <a:ext cx="6474105" cy="48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7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453">
            <a:off x="5199069" y="509916"/>
            <a:ext cx="6632650" cy="454276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056">
            <a:off x="279698" y="2036826"/>
            <a:ext cx="6132513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C15FF-1675-4B64-8D0C-D78E36D0F68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2547570a-e5f4-4946-a4c3-82580e42479e"/>
    <ds:schemaRef ds:uri="http://purl.org/dc/terms/"/>
    <ds:schemaRef ds:uri="6ee78bd2-4339-4042-adc0-bcc646419980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0</TotalTime>
  <Words>344</Words>
  <Application>Microsoft Office PowerPoint</Application>
  <PresentationFormat>Широкоэкранный</PresentationFormat>
  <Paragraphs>21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Тема1</vt:lpstr>
      <vt:lpstr>Презентация PowerPoint</vt:lpstr>
      <vt:lpstr>Подвижные игры на занятиях используются для воспитания активного сознательного поведения детей в коллективе: бегать не мешая друг другу, действовать быстро по установленному сигналу , быстро включаться в игру , подчиняться авторитету водящего , видеть границы площадки. Важно воспитать у детей уважение к установленным правилам, умение точно и честно соблюдать их. Эти задачи решаются при многократном повторении игр.</vt:lpstr>
      <vt:lpstr>Презентация PowerPoint</vt:lpstr>
      <vt:lpstr>Любим бегать, прыгать и скакать – весело играть!</vt:lpstr>
      <vt:lpstr>Презентация PowerPoint</vt:lpstr>
      <vt:lpstr>19 февраля прошло выступление членов Тепло-Огаревского отделения  Всероссийского военно-патриотического движение «Юнармия». Юнармейцы показали свое мастерство в овладении оружием, строевой подготовки и умении навыков сборки и разборки автомата. Обучающиеся Дома детского творчества сделали первые шаги в военной подготовке с огромным интересом приняли участие в мероприятии. Руководитель военно-патриотическим объединением «Патриот» Подобедов Андрей Евгеньевич вместе со своими юнармейцами сумели заинтересовать ребят и обещали оказать им помощь стать юнармейцами в будущем. Мероприятие прошло с большим успехом. Организовал мероприятие педагог-организатор МКОУ ДОД «Дом детского творчества» Лакеев Юрий Михайлович.</vt:lpstr>
      <vt:lpstr>Презентация PowerPoint</vt:lpstr>
      <vt:lpstr>Презентация PowerPoint</vt:lpstr>
      <vt:lpstr>Презентация PowerPoint</vt:lpstr>
      <vt:lpstr>На кануне Дня Победы в объединении «подвижные игры» провели мероприятие под названием «Памяти павших будьте достойны». Группа детей посетили аллею Героев ,где ознакомились с земляками Героями Советского Союза, потом побывали на Братской могиле. В знак благодарности за чистое небо над головой почтили память павшим войнам – минутой молчания.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В объединении «Подвижные игры» регулярно проводятся «весёлые старты»  В одном из таких последних мероприятий участвовали две команды девочек «Радуга», мальчиков «Орлы» воспитанники преодолели десять этапов эстафеты , им требовалось быстро добежать до цели, бросит мяч в мишень, быстро догнать «противника»  или убежать от него  и т.д. Команды по ловкости и силе были практически равны. Команда «Орлы» на последнем этапе завоевали победное очко. Все участники «весёлых стартов» были награждены сладкими призами!</vt:lpstr>
      <vt:lpstr>Презентация PowerPoint</vt:lpstr>
      <vt:lpstr>Презентация PowerPoint</vt:lpstr>
      <vt:lpstr>Презентация PowerPoint</vt:lpstr>
      <vt:lpstr>Готовимся к летней оздоровительной компании – многодневному походу. Педагог провёл инструктаж по технике безопасности по установке и свёртыванию палатки и разведению костра.</vt:lpstr>
      <vt:lpstr>Презентация PowerPoint</vt:lpstr>
      <vt:lpstr>29 мая 2019 года в объединении «подвижные игры прошло итоговое занятие лучшим воспитанникам была объявлена благодарность за успешное овладение знаниями и навыками на занятиях и активное участие в мероприятиях проводимых учреждением.                                                  Список награждённых: Блинов Юрий                                Ильичев Михаил Блинов Кирилл                             Самсонов Михаил Кондрашов Дмитрий                   Маханёв Сергей Морозов Дмитрий                       Нилов Михаил</vt:lpstr>
      <vt:lpstr>Презентация PowerPoint</vt:lpstr>
      <vt:lpstr>В августе 2019 года с воспитанниками ДДТ планируется традиционный многодневный поход.</vt:lpstr>
      <vt:lpstr>Поход 2018 год</vt:lpstr>
      <vt:lpstr>ВСЁ!!!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2019-06-07T13:23:33Z</dcterms:created>
  <dcterms:modified xsi:type="dcterms:W3CDTF">2019-06-10T08:57:57Z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